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6.xml" ContentType="application/vnd.openxmlformats-officedocument.themeOverride+xml"/>
  <Override PartName="/ppt/theme/themeOverride7.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8.xml" ContentType="application/vnd.openxmlformats-officedocument.themeOverr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9.xml" ContentType="application/vnd.openxmlformats-officedocument.themeOverride+xml"/>
  <Override PartName="/ppt/notesSlides/notesSlide4.xml" ContentType="application/vnd.openxmlformats-officedocument.presentationml.notesSlide+xml"/>
  <Override PartName="/ppt/theme/themeOverride10.xml" ContentType="application/vnd.openxmlformats-officedocument.themeOverride+xml"/>
  <Override PartName="/ppt/notesSlides/notesSlide5.xml" ContentType="application/vnd.openxmlformats-officedocument.presentationml.notesSlide+xml"/>
  <Override PartName="/ppt/theme/themeOverride11.xml" ContentType="application/vnd.openxmlformats-officedocument.themeOverr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6.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7.xml" ContentType="application/vnd.openxmlformats-officedocument.themeOverride+xml"/>
  <Override PartName="/ppt/theme/themeOverride18.xml" ContentType="application/vnd.openxmlformats-officedocument.themeOverride+xml"/>
  <Override PartName="/ppt/notesSlides/notesSlide7.xml" ContentType="application/vnd.openxmlformats-officedocument.presentationml.notesSlide+xml"/>
  <Override PartName="/ppt/theme/themeOverride19.xml" ContentType="application/vnd.openxmlformats-officedocument.themeOverride+xml"/>
  <Override PartName="/ppt/notesSlides/notesSlide8.xml" ContentType="application/vnd.openxmlformats-officedocument.presentationml.notesSlide+xml"/>
  <Override PartName="/ppt/theme/themeOverride20.xml" ContentType="application/vnd.openxmlformats-officedocument.themeOverride+xml"/>
  <Override PartName="/ppt/notesSlides/notesSlide9.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23.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24.xml" ContentType="application/vnd.openxmlformats-officedocument.themeOverride+xml"/>
  <Override PartName="/ppt/theme/themeOverride25.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26.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 id="2147483991" r:id="rId2"/>
  </p:sldMasterIdLst>
  <p:notesMasterIdLst>
    <p:notesMasterId r:id="rId31"/>
  </p:notesMasterIdLst>
  <p:handoutMasterIdLst>
    <p:handoutMasterId r:id="rId32"/>
  </p:handoutMasterIdLst>
  <p:sldIdLst>
    <p:sldId id="268" r:id="rId3"/>
    <p:sldId id="265"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6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9D2"/>
    <a:srgbClr val="E8ECFE"/>
    <a:srgbClr val="1F3586"/>
    <a:srgbClr val="C3CEFD"/>
    <a:srgbClr val="000000"/>
    <a:srgbClr val="D9DEEB"/>
    <a:srgbClr val="718ED5"/>
    <a:srgbClr val="2C4A93"/>
    <a:srgbClr val="5318F8"/>
    <a:srgbClr val="1B58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88246" autoAdjust="0"/>
  </p:normalViewPr>
  <p:slideViewPr>
    <p:cSldViewPr snapToGrid="0">
      <p:cViewPr varScale="1">
        <p:scale>
          <a:sx n="56" d="100"/>
          <a:sy n="56" d="100"/>
        </p:scale>
        <p:origin x="996" y="78"/>
      </p:cViewPr>
      <p:guideLst>
        <p:guide orient="horz" pos="2183"/>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95794-F13E-43C4-BD24-1B6AF74AE748}"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nl-NL"/>
        </a:p>
      </dgm:t>
    </dgm:pt>
    <dgm:pt modelId="{63560EE8-6224-4F66-BEA0-22B734C4997D}">
      <dgm:prSet phldrT="[Tekst]"/>
      <dgm:spPr>
        <a:xfrm>
          <a:off x="3256880" y="1563079"/>
          <a:ext cx="1715839" cy="1715839"/>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Smart</a:t>
          </a:r>
        </a:p>
        <a:p>
          <a:r>
            <a:rPr lang="en-US" b="1" dirty="0" smtClean="0">
              <a:solidFill>
                <a:sysClr val="window" lastClr="FFFFFF"/>
              </a:solidFill>
              <a:latin typeface="Calibri"/>
              <a:ea typeface="+mn-ea"/>
              <a:cs typeface="+mn-cs"/>
            </a:rPr>
            <a:t>Sustainable</a:t>
          </a:r>
        </a:p>
        <a:p>
          <a:r>
            <a:rPr lang="en-US" b="1" dirty="0" smtClean="0">
              <a:solidFill>
                <a:sysClr val="window" lastClr="FFFFFF"/>
              </a:solidFill>
              <a:latin typeface="Calibri"/>
              <a:ea typeface="+mn-ea"/>
              <a:cs typeface="+mn-cs"/>
            </a:rPr>
            <a:t>Inclusive</a:t>
          </a:r>
          <a:endParaRPr lang="nl-NL" b="1" dirty="0">
            <a:solidFill>
              <a:sysClr val="window" lastClr="FFFFFF"/>
            </a:solidFill>
            <a:latin typeface="Calibri"/>
            <a:ea typeface="+mn-ea"/>
            <a:cs typeface="+mn-cs"/>
          </a:endParaRPr>
        </a:p>
      </dgm:t>
    </dgm:pt>
    <dgm:pt modelId="{B85A22AB-3286-4E17-BB42-4DE5C0870A20}" type="parTrans" cxnId="{39E0A38B-7EA9-41C6-BA9D-494E012C0143}">
      <dgm:prSet/>
      <dgm:spPr/>
      <dgm:t>
        <a:bodyPr/>
        <a:lstStyle/>
        <a:p>
          <a:endParaRPr lang="nl-NL" b="1"/>
        </a:p>
      </dgm:t>
    </dgm:pt>
    <dgm:pt modelId="{4C6C8924-402B-4C9B-9A3B-9E77DF41A715}" type="sibTrans" cxnId="{39E0A38B-7EA9-41C6-BA9D-494E012C0143}">
      <dgm:prSet/>
      <dgm:spPr/>
      <dgm:t>
        <a:bodyPr/>
        <a:lstStyle/>
        <a:p>
          <a:endParaRPr lang="nl-NL" b="1"/>
        </a:p>
      </dgm:t>
    </dgm:pt>
    <dgm:pt modelId="{535E3D57-366D-4BEE-8EE7-A11601304C38}">
      <dgm:prSet phldrT="[Tekst]"/>
      <dgm:spPr>
        <a:xfrm>
          <a:off x="3514256" y="761"/>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Innovation </a:t>
          </a:r>
          <a:endParaRPr lang="nl-NL" b="1" dirty="0">
            <a:solidFill>
              <a:sysClr val="window" lastClr="FFFFFF"/>
            </a:solidFill>
            <a:latin typeface="Calibri"/>
            <a:ea typeface="+mn-ea"/>
            <a:cs typeface="+mn-cs"/>
          </a:endParaRPr>
        </a:p>
      </dgm:t>
    </dgm:pt>
    <dgm:pt modelId="{D72F9A6E-F236-44D4-BE8F-7017007AA1C5}" type="parTrans" cxnId="{DD551F05-A34B-42E4-8A99-FFADB1B2F425}">
      <dgm:prSet/>
      <dgm:spPr/>
      <dgm:t>
        <a:bodyPr/>
        <a:lstStyle/>
        <a:p>
          <a:endParaRPr lang="nl-NL" b="1"/>
        </a:p>
      </dgm:t>
    </dgm:pt>
    <dgm:pt modelId="{85F08DA0-39E4-47DD-9345-AD50F10629E6}" type="sibTrans" cxnId="{DD551F05-A34B-42E4-8A99-FFADB1B2F425}">
      <dgm:prSet/>
      <dgm:spPr>
        <a:xfrm>
          <a:off x="2266848" y="558004"/>
          <a:ext cx="3725867" cy="3725867"/>
        </a:xfrm>
        <a:prstGeom prst="blockArc">
          <a:avLst>
            <a:gd name="adj1" fmla="val 16171696"/>
            <a:gd name="adj2" fmla="val 20600273"/>
            <a:gd name="adj3" fmla="val 4642"/>
          </a:avLst>
        </a:prstGeom>
        <a:solidFill>
          <a:srgbClr val="4F81BD">
            <a:tint val="60000"/>
            <a:hueOff val="0"/>
            <a:satOff val="0"/>
            <a:lumOff val="0"/>
            <a:alphaOff val="0"/>
          </a:srgbClr>
        </a:solidFill>
        <a:ln>
          <a:noFill/>
        </a:ln>
        <a:effectLst/>
      </dgm:spPr>
      <dgm:t>
        <a:bodyPr/>
        <a:lstStyle/>
        <a:p>
          <a:endParaRPr lang="nl-NL" b="1"/>
        </a:p>
      </dgm:t>
    </dgm:pt>
    <dgm:pt modelId="{343A5E46-F50D-46DA-8F5D-29311904C0AD}">
      <dgm:prSet phldrT="[Tekst]"/>
      <dgm:spPr>
        <a:xfrm>
          <a:off x="5272527" y="1298638"/>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Education </a:t>
          </a:r>
          <a:endParaRPr lang="nl-NL" b="1" dirty="0">
            <a:solidFill>
              <a:sysClr val="window" lastClr="FFFFFF"/>
            </a:solidFill>
            <a:latin typeface="Calibri"/>
            <a:ea typeface="+mn-ea"/>
            <a:cs typeface="+mn-cs"/>
          </a:endParaRPr>
        </a:p>
      </dgm:t>
    </dgm:pt>
    <dgm:pt modelId="{5633AEF5-58A5-4357-9065-7DD2C13F5522}" type="parTrans" cxnId="{CC94B9B6-C9CF-4EEA-B49D-3ADFEE5F356F}">
      <dgm:prSet/>
      <dgm:spPr/>
      <dgm:t>
        <a:bodyPr/>
        <a:lstStyle/>
        <a:p>
          <a:endParaRPr lang="nl-NL" b="1"/>
        </a:p>
      </dgm:t>
    </dgm:pt>
    <dgm:pt modelId="{CA129C0F-4AA8-4874-A16F-A0F78D06A330}" type="sibTrans" cxnId="{CC94B9B6-C9CF-4EEA-B49D-3ADFEE5F356F}">
      <dgm:prSet/>
      <dgm:spPr>
        <a:xfrm>
          <a:off x="2264227" y="549164"/>
          <a:ext cx="3725867" cy="3725867"/>
        </a:xfrm>
        <a:prstGeom prst="blockArc">
          <a:avLst>
            <a:gd name="adj1" fmla="val 20617693"/>
            <a:gd name="adj2" fmla="val 3268777"/>
            <a:gd name="adj3" fmla="val 4642"/>
          </a:avLst>
        </a:prstGeom>
        <a:solidFill>
          <a:srgbClr val="4F81BD">
            <a:tint val="60000"/>
            <a:hueOff val="0"/>
            <a:satOff val="0"/>
            <a:lumOff val="0"/>
            <a:alphaOff val="0"/>
          </a:srgbClr>
        </a:solidFill>
        <a:ln>
          <a:noFill/>
        </a:ln>
        <a:effectLst/>
      </dgm:spPr>
      <dgm:t>
        <a:bodyPr/>
        <a:lstStyle/>
        <a:p>
          <a:endParaRPr lang="nl-NL" b="1"/>
        </a:p>
      </dgm:t>
    </dgm:pt>
    <dgm:pt modelId="{C8BE3F2A-9338-4E1A-88D2-41E4A6EC11FA}">
      <dgm:prSet phldrT="[Tekst]"/>
      <dgm:spPr>
        <a:xfrm>
          <a:off x="4583845" y="3292619"/>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Climate/energy </a:t>
          </a:r>
          <a:endParaRPr lang="nl-NL" b="1" dirty="0">
            <a:solidFill>
              <a:sysClr val="window" lastClr="FFFFFF"/>
            </a:solidFill>
            <a:latin typeface="Calibri"/>
            <a:ea typeface="+mn-ea"/>
            <a:cs typeface="+mn-cs"/>
          </a:endParaRPr>
        </a:p>
      </dgm:t>
    </dgm:pt>
    <dgm:pt modelId="{D0D32D51-8C15-45D7-B9BB-E738C857F070}" type="parTrans" cxnId="{7FDB139E-0CE9-46BC-ACC7-CAE0B4A6F1BE}">
      <dgm:prSet/>
      <dgm:spPr/>
      <dgm:t>
        <a:bodyPr/>
        <a:lstStyle/>
        <a:p>
          <a:endParaRPr lang="nl-NL" b="1"/>
        </a:p>
      </dgm:t>
    </dgm:pt>
    <dgm:pt modelId="{EAB0FD8D-BD75-4A5B-8EE7-B083DE804A69}" type="sibTrans" cxnId="{7FDB139E-0CE9-46BC-ACC7-CAE0B4A6F1BE}">
      <dgm:prSet/>
      <dgm:spPr>
        <a:xfrm>
          <a:off x="2251866" y="558065"/>
          <a:ext cx="3725867" cy="3725867"/>
        </a:xfrm>
        <a:prstGeom prst="blockArc">
          <a:avLst>
            <a:gd name="adj1" fmla="val 3240000"/>
            <a:gd name="adj2" fmla="val 7560000"/>
            <a:gd name="adj3" fmla="val 4642"/>
          </a:avLst>
        </a:prstGeom>
        <a:solidFill>
          <a:srgbClr val="4F81BD">
            <a:tint val="60000"/>
            <a:hueOff val="0"/>
            <a:satOff val="0"/>
            <a:lumOff val="0"/>
            <a:alphaOff val="0"/>
          </a:srgbClr>
        </a:solidFill>
        <a:ln>
          <a:noFill/>
        </a:ln>
        <a:effectLst/>
      </dgm:spPr>
      <dgm:t>
        <a:bodyPr/>
        <a:lstStyle/>
        <a:p>
          <a:endParaRPr lang="nl-NL" b="1"/>
        </a:p>
      </dgm:t>
    </dgm:pt>
    <dgm:pt modelId="{4B8E99A6-A418-43F4-9917-7099813A04EE}">
      <dgm:prSet phldrT="[Tekst]"/>
      <dgm:spPr>
        <a:xfrm>
          <a:off x="2444666" y="3292619"/>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Employment </a:t>
          </a:r>
          <a:endParaRPr lang="nl-NL" b="1" dirty="0">
            <a:solidFill>
              <a:sysClr val="window" lastClr="FFFFFF"/>
            </a:solidFill>
            <a:latin typeface="Calibri"/>
            <a:ea typeface="+mn-ea"/>
            <a:cs typeface="+mn-cs"/>
          </a:endParaRPr>
        </a:p>
      </dgm:t>
    </dgm:pt>
    <dgm:pt modelId="{87C69E7C-3CE7-4193-84B5-557E1B0064F9}" type="parTrans" cxnId="{7CB01B64-1634-4B5C-86A1-A2A70886A579}">
      <dgm:prSet/>
      <dgm:spPr/>
      <dgm:t>
        <a:bodyPr/>
        <a:lstStyle/>
        <a:p>
          <a:endParaRPr lang="nl-NL" b="1"/>
        </a:p>
      </dgm:t>
    </dgm:pt>
    <dgm:pt modelId="{679F8D8C-E4EA-46F6-8301-55981132DF49}" type="sibTrans" cxnId="{7CB01B64-1634-4B5C-86A1-A2A70886A579}">
      <dgm:prSet/>
      <dgm:spPr>
        <a:xfrm>
          <a:off x="2251866" y="558065"/>
          <a:ext cx="3725867" cy="3725867"/>
        </a:xfrm>
        <a:prstGeom prst="blockArc">
          <a:avLst>
            <a:gd name="adj1" fmla="val 7560000"/>
            <a:gd name="adj2" fmla="val 11880000"/>
            <a:gd name="adj3" fmla="val 4642"/>
          </a:avLst>
        </a:prstGeom>
        <a:solidFill>
          <a:srgbClr val="4F81BD">
            <a:tint val="60000"/>
            <a:hueOff val="0"/>
            <a:satOff val="0"/>
            <a:lumOff val="0"/>
            <a:alphaOff val="0"/>
          </a:srgbClr>
        </a:solidFill>
        <a:ln>
          <a:noFill/>
        </a:ln>
        <a:effectLst/>
      </dgm:spPr>
      <dgm:t>
        <a:bodyPr/>
        <a:lstStyle/>
        <a:p>
          <a:endParaRPr lang="nl-NL" b="1"/>
        </a:p>
      </dgm:t>
    </dgm:pt>
    <dgm:pt modelId="{626570C1-4794-44FE-B5C9-06016A6E107C}">
      <dgm:prSet/>
      <dgm:spPr>
        <a:xfrm>
          <a:off x="1783623" y="1258139"/>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Social inclusion</a:t>
          </a:r>
          <a:endParaRPr lang="nl-NL" b="1" dirty="0">
            <a:solidFill>
              <a:sysClr val="window" lastClr="FFFFFF"/>
            </a:solidFill>
            <a:latin typeface="Calibri"/>
            <a:ea typeface="+mn-ea"/>
            <a:cs typeface="+mn-cs"/>
          </a:endParaRPr>
        </a:p>
      </dgm:t>
    </dgm:pt>
    <dgm:pt modelId="{0DD4BBF1-1A02-4EBA-86CA-D02F9B09C535}" type="parTrans" cxnId="{E96A5518-81B6-4CD3-8BD6-BDE41E9098F5}">
      <dgm:prSet/>
      <dgm:spPr/>
      <dgm:t>
        <a:bodyPr/>
        <a:lstStyle/>
        <a:p>
          <a:endParaRPr lang="nl-NL" b="1"/>
        </a:p>
      </dgm:t>
    </dgm:pt>
    <dgm:pt modelId="{28CBC5D9-ABDE-436F-B0EE-88BFF18FCD66}" type="sibTrans" cxnId="{E96A5518-81B6-4CD3-8BD6-BDE41E9098F5}">
      <dgm:prSet/>
      <dgm:spPr>
        <a:xfrm>
          <a:off x="2251866" y="558065"/>
          <a:ext cx="3725867" cy="3725867"/>
        </a:xfrm>
        <a:prstGeom prst="blockArc">
          <a:avLst>
            <a:gd name="adj1" fmla="val 11880000"/>
            <a:gd name="adj2" fmla="val 16200000"/>
            <a:gd name="adj3" fmla="val 4642"/>
          </a:avLst>
        </a:prstGeom>
        <a:solidFill>
          <a:srgbClr val="4F81BD">
            <a:tint val="60000"/>
            <a:hueOff val="0"/>
            <a:satOff val="0"/>
            <a:lumOff val="0"/>
            <a:alphaOff val="0"/>
          </a:srgbClr>
        </a:solidFill>
        <a:ln>
          <a:noFill/>
        </a:ln>
        <a:effectLst/>
      </dgm:spPr>
      <dgm:t>
        <a:bodyPr/>
        <a:lstStyle/>
        <a:p>
          <a:endParaRPr lang="nl-NL" b="1"/>
        </a:p>
      </dgm:t>
    </dgm:pt>
    <dgm:pt modelId="{A61F948E-DE60-4EAF-B267-8D6856BF6EEA}" type="pres">
      <dgm:prSet presAssocID="{DD395794-F13E-43C4-BD24-1B6AF74AE748}" presName="Name0" presStyleCnt="0">
        <dgm:presLayoutVars>
          <dgm:chMax val="1"/>
          <dgm:dir/>
          <dgm:animLvl val="ctr"/>
          <dgm:resizeHandles val="exact"/>
        </dgm:presLayoutVars>
      </dgm:prSet>
      <dgm:spPr/>
      <dgm:t>
        <a:bodyPr/>
        <a:lstStyle/>
        <a:p>
          <a:endParaRPr lang="nl-NL"/>
        </a:p>
      </dgm:t>
    </dgm:pt>
    <dgm:pt modelId="{6197BC43-30CC-4AE4-8C09-1EEEC72A35D0}" type="pres">
      <dgm:prSet presAssocID="{63560EE8-6224-4F66-BEA0-22B734C4997D}" presName="centerShape" presStyleLbl="node0" presStyleIdx="0" presStyleCnt="1"/>
      <dgm:spPr/>
      <dgm:t>
        <a:bodyPr/>
        <a:lstStyle/>
        <a:p>
          <a:endParaRPr lang="nl-NL"/>
        </a:p>
      </dgm:t>
    </dgm:pt>
    <dgm:pt modelId="{189AFA03-0587-46BD-823E-E95CBBF3BA24}" type="pres">
      <dgm:prSet presAssocID="{535E3D57-366D-4BEE-8EE7-A11601304C38}" presName="node" presStyleLbl="node1" presStyleIdx="0" presStyleCnt="5">
        <dgm:presLayoutVars>
          <dgm:bulletEnabled val="1"/>
        </dgm:presLayoutVars>
      </dgm:prSet>
      <dgm:spPr/>
      <dgm:t>
        <a:bodyPr/>
        <a:lstStyle/>
        <a:p>
          <a:endParaRPr lang="nl-NL"/>
        </a:p>
      </dgm:t>
    </dgm:pt>
    <dgm:pt modelId="{C724CD6B-AF22-49C9-8231-C9CCEAC700A8}" type="pres">
      <dgm:prSet presAssocID="{535E3D57-366D-4BEE-8EE7-A11601304C38}" presName="dummy" presStyleCnt="0"/>
      <dgm:spPr/>
    </dgm:pt>
    <dgm:pt modelId="{CA93C1C8-4E84-48A3-8BD2-56AE61675F46}" type="pres">
      <dgm:prSet presAssocID="{85F08DA0-39E4-47DD-9345-AD50F10629E6}" presName="sibTrans" presStyleLbl="sibTrans2D1" presStyleIdx="0" presStyleCnt="5"/>
      <dgm:spPr/>
      <dgm:t>
        <a:bodyPr/>
        <a:lstStyle/>
        <a:p>
          <a:endParaRPr lang="nl-NL"/>
        </a:p>
      </dgm:t>
    </dgm:pt>
    <dgm:pt modelId="{8F08F44F-F093-41C3-B87F-34DA16C2C553}" type="pres">
      <dgm:prSet presAssocID="{343A5E46-F50D-46DA-8F5D-29311904C0AD}" presName="node" presStyleLbl="node1" presStyleIdx="1" presStyleCnt="5" custRadScaleRad="100790" custRadScaleInc="6126">
        <dgm:presLayoutVars>
          <dgm:bulletEnabled val="1"/>
        </dgm:presLayoutVars>
      </dgm:prSet>
      <dgm:spPr/>
      <dgm:t>
        <a:bodyPr/>
        <a:lstStyle/>
        <a:p>
          <a:endParaRPr lang="nl-NL"/>
        </a:p>
      </dgm:t>
    </dgm:pt>
    <dgm:pt modelId="{673BCA98-428B-4CA8-A0C3-205EFA14D2B1}" type="pres">
      <dgm:prSet presAssocID="{343A5E46-F50D-46DA-8F5D-29311904C0AD}" presName="dummy" presStyleCnt="0"/>
      <dgm:spPr/>
    </dgm:pt>
    <dgm:pt modelId="{DEBA8F1A-4038-465A-969D-70975199800C}" type="pres">
      <dgm:prSet presAssocID="{CA129C0F-4AA8-4874-A16F-A0F78D06A330}" presName="sibTrans" presStyleLbl="sibTrans2D1" presStyleIdx="1" presStyleCnt="5"/>
      <dgm:spPr/>
      <dgm:t>
        <a:bodyPr/>
        <a:lstStyle/>
        <a:p>
          <a:endParaRPr lang="nl-NL"/>
        </a:p>
      </dgm:t>
    </dgm:pt>
    <dgm:pt modelId="{E29C24FA-8C7D-4B81-89BD-93819E9E11AA}" type="pres">
      <dgm:prSet presAssocID="{C8BE3F2A-9338-4E1A-88D2-41E4A6EC11FA}" presName="node" presStyleLbl="node1" presStyleIdx="2" presStyleCnt="5">
        <dgm:presLayoutVars>
          <dgm:bulletEnabled val="1"/>
        </dgm:presLayoutVars>
      </dgm:prSet>
      <dgm:spPr/>
      <dgm:t>
        <a:bodyPr/>
        <a:lstStyle/>
        <a:p>
          <a:endParaRPr lang="nl-NL"/>
        </a:p>
      </dgm:t>
    </dgm:pt>
    <dgm:pt modelId="{34102864-139A-4E9D-9C88-C5CCD08F2A29}" type="pres">
      <dgm:prSet presAssocID="{C8BE3F2A-9338-4E1A-88D2-41E4A6EC11FA}" presName="dummy" presStyleCnt="0"/>
      <dgm:spPr/>
    </dgm:pt>
    <dgm:pt modelId="{3BE2E8FB-D163-4396-8472-8DF1FDE8998D}" type="pres">
      <dgm:prSet presAssocID="{EAB0FD8D-BD75-4A5B-8EE7-B083DE804A69}" presName="sibTrans" presStyleLbl="sibTrans2D1" presStyleIdx="2" presStyleCnt="5"/>
      <dgm:spPr/>
      <dgm:t>
        <a:bodyPr/>
        <a:lstStyle/>
        <a:p>
          <a:endParaRPr lang="nl-NL"/>
        </a:p>
      </dgm:t>
    </dgm:pt>
    <dgm:pt modelId="{58BF5E4D-2F4C-416D-9C3B-C60A32C207FC}" type="pres">
      <dgm:prSet presAssocID="{4B8E99A6-A418-43F4-9917-7099813A04EE}" presName="node" presStyleLbl="node1" presStyleIdx="3" presStyleCnt="5">
        <dgm:presLayoutVars>
          <dgm:bulletEnabled val="1"/>
        </dgm:presLayoutVars>
      </dgm:prSet>
      <dgm:spPr/>
      <dgm:t>
        <a:bodyPr/>
        <a:lstStyle/>
        <a:p>
          <a:endParaRPr lang="nl-NL"/>
        </a:p>
      </dgm:t>
    </dgm:pt>
    <dgm:pt modelId="{B7230E09-D903-420B-92D9-7B078C643966}" type="pres">
      <dgm:prSet presAssocID="{4B8E99A6-A418-43F4-9917-7099813A04EE}" presName="dummy" presStyleCnt="0"/>
      <dgm:spPr/>
    </dgm:pt>
    <dgm:pt modelId="{CEEB6E4C-20C5-40BB-A222-CD3D4D873192}" type="pres">
      <dgm:prSet presAssocID="{679F8D8C-E4EA-46F6-8301-55981132DF49}" presName="sibTrans" presStyleLbl="sibTrans2D1" presStyleIdx="3" presStyleCnt="5"/>
      <dgm:spPr/>
      <dgm:t>
        <a:bodyPr/>
        <a:lstStyle/>
        <a:p>
          <a:endParaRPr lang="nl-NL"/>
        </a:p>
      </dgm:t>
    </dgm:pt>
    <dgm:pt modelId="{4474F02D-012B-48C9-89CC-2281F3410813}" type="pres">
      <dgm:prSet presAssocID="{626570C1-4794-44FE-B5C9-06016A6E107C}" presName="node" presStyleLbl="node1" presStyleIdx="4" presStyleCnt="5">
        <dgm:presLayoutVars>
          <dgm:bulletEnabled val="1"/>
        </dgm:presLayoutVars>
      </dgm:prSet>
      <dgm:spPr/>
      <dgm:t>
        <a:bodyPr/>
        <a:lstStyle/>
        <a:p>
          <a:endParaRPr lang="nl-NL"/>
        </a:p>
      </dgm:t>
    </dgm:pt>
    <dgm:pt modelId="{A3C62EFB-DC58-4169-9398-334872F0FA6C}" type="pres">
      <dgm:prSet presAssocID="{626570C1-4794-44FE-B5C9-06016A6E107C}" presName="dummy" presStyleCnt="0"/>
      <dgm:spPr/>
    </dgm:pt>
    <dgm:pt modelId="{1FFBDE57-2CAB-4C11-810B-AD943E7A787E}" type="pres">
      <dgm:prSet presAssocID="{28CBC5D9-ABDE-436F-B0EE-88BFF18FCD66}" presName="sibTrans" presStyleLbl="sibTrans2D1" presStyleIdx="4" presStyleCnt="5"/>
      <dgm:spPr/>
      <dgm:t>
        <a:bodyPr/>
        <a:lstStyle/>
        <a:p>
          <a:endParaRPr lang="nl-NL"/>
        </a:p>
      </dgm:t>
    </dgm:pt>
  </dgm:ptLst>
  <dgm:cxnLst>
    <dgm:cxn modelId="{E96A5518-81B6-4CD3-8BD6-BDE41E9098F5}" srcId="{63560EE8-6224-4F66-BEA0-22B734C4997D}" destId="{626570C1-4794-44FE-B5C9-06016A6E107C}" srcOrd="4" destOrd="0" parTransId="{0DD4BBF1-1A02-4EBA-86CA-D02F9B09C535}" sibTransId="{28CBC5D9-ABDE-436F-B0EE-88BFF18FCD66}"/>
    <dgm:cxn modelId="{2D4FEC87-08C9-4463-AD8F-205437FEB273}" type="presOf" srcId="{4B8E99A6-A418-43F4-9917-7099813A04EE}" destId="{58BF5E4D-2F4C-416D-9C3B-C60A32C207FC}" srcOrd="0" destOrd="0" presId="urn:microsoft.com/office/officeart/2005/8/layout/radial6"/>
    <dgm:cxn modelId="{58882BD6-684C-405E-95BF-A225C151ACA0}" type="presOf" srcId="{EAB0FD8D-BD75-4A5B-8EE7-B083DE804A69}" destId="{3BE2E8FB-D163-4396-8472-8DF1FDE8998D}" srcOrd="0" destOrd="0" presId="urn:microsoft.com/office/officeart/2005/8/layout/radial6"/>
    <dgm:cxn modelId="{1A6F062E-258A-428C-91C2-474DD79B9119}" type="presOf" srcId="{679F8D8C-E4EA-46F6-8301-55981132DF49}" destId="{CEEB6E4C-20C5-40BB-A222-CD3D4D873192}" srcOrd="0" destOrd="0" presId="urn:microsoft.com/office/officeart/2005/8/layout/radial6"/>
    <dgm:cxn modelId="{62A72725-5DD7-41D8-BBDA-6C10F0F492BD}" type="presOf" srcId="{85F08DA0-39E4-47DD-9345-AD50F10629E6}" destId="{CA93C1C8-4E84-48A3-8BD2-56AE61675F46}" srcOrd="0" destOrd="0" presId="urn:microsoft.com/office/officeart/2005/8/layout/radial6"/>
    <dgm:cxn modelId="{7CB01B64-1634-4B5C-86A1-A2A70886A579}" srcId="{63560EE8-6224-4F66-BEA0-22B734C4997D}" destId="{4B8E99A6-A418-43F4-9917-7099813A04EE}" srcOrd="3" destOrd="0" parTransId="{87C69E7C-3CE7-4193-84B5-557E1B0064F9}" sibTransId="{679F8D8C-E4EA-46F6-8301-55981132DF49}"/>
    <dgm:cxn modelId="{CDE39C75-1DDE-4160-99D4-BB4403B9C1E3}" type="presOf" srcId="{DD395794-F13E-43C4-BD24-1B6AF74AE748}" destId="{A61F948E-DE60-4EAF-B267-8D6856BF6EEA}" srcOrd="0" destOrd="0" presId="urn:microsoft.com/office/officeart/2005/8/layout/radial6"/>
    <dgm:cxn modelId="{CC94B9B6-C9CF-4EEA-B49D-3ADFEE5F356F}" srcId="{63560EE8-6224-4F66-BEA0-22B734C4997D}" destId="{343A5E46-F50D-46DA-8F5D-29311904C0AD}" srcOrd="1" destOrd="0" parTransId="{5633AEF5-58A5-4357-9065-7DD2C13F5522}" sibTransId="{CA129C0F-4AA8-4874-A16F-A0F78D06A330}"/>
    <dgm:cxn modelId="{DD551F05-A34B-42E4-8A99-FFADB1B2F425}" srcId="{63560EE8-6224-4F66-BEA0-22B734C4997D}" destId="{535E3D57-366D-4BEE-8EE7-A11601304C38}" srcOrd="0" destOrd="0" parTransId="{D72F9A6E-F236-44D4-BE8F-7017007AA1C5}" sibTransId="{85F08DA0-39E4-47DD-9345-AD50F10629E6}"/>
    <dgm:cxn modelId="{5F0F5C57-045C-4855-826B-A28FAFB05503}" type="presOf" srcId="{535E3D57-366D-4BEE-8EE7-A11601304C38}" destId="{189AFA03-0587-46BD-823E-E95CBBF3BA24}" srcOrd="0" destOrd="0" presId="urn:microsoft.com/office/officeart/2005/8/layout/radial6"/>
    <dgm:cxn modelId="{7FDB139E-0CE9-46BC-ACC7-CAE0B4A6F1BE}" srcId="{63560EE8-6224-4F66-BEA0-22B734C4997D}" destId="{C8BE3F2A-9338-4E1A-88D2-41E4A6EC11FA}" srcOrd="2" destOrd="0" parTransId="{D0D32D51-8C15-45D7-B9BB-E738C857F070}" sibTransId="{EAB0FD8D-BD75-4A5B-8EE7-B083DE804A69}"/>
    <dgm:cxn modelId="{12604AC0-1E23-4AE5-9F4C-611073F50B38}" type="presOf" srcId="{626570C1-4794-44FE-B5C9-06016A6E107C}" destId="{4474F02D-012B-48C9-89CC-2281F3410813}" srcOrd="0" destOrd="0" presId="urn:microsoft.com/office/officeart/2005/8/layout/radial6"/>
    <dgm:cxn modelId="{9FC6B791-1550-44EF-A664-A764FCB4B858}" type="presOf" srcId="{343A5E46-F50D-46DA-8F5D-29311904C0AD}" destId="{8F08F44F-F093-41C3-B87F-34DA16C2C553}" srcOrd="0" destOrd="0" presId="urn:microsoft.com/office/officeart/2005/8/layout/radial6"/>
    <dgm:cxn modelId="{528281A9-6772-4EBD-B676-48B829564B10}" type="presOf" srcId="{CA129C0F-4AA8-4874-A16F-A0F78D06A330}" destId="{DEBA8F1A-4038-465A-969D-70975199800C}" srcOrd="0" destOrd="0" presId="urn:microsoft.com/office/officeart/2005/8/layout/radial6"/>
    <dgm:cxn modelId="{39E0A38B-7EA9-41C6-BA9D-494E012C0143}" srcId="{DD395794-F13E-43C4-BD24-1B6AF74AE748}" destId="{63560EE8-6224-4F66-BEA0-22B734C4997D}" srcOrd="0" destOrd="0" parTransId="{B85A22AB-3286-4E17-BB42-4DE5C0870A20}" sibTransId="{4C6C8924-402B-4C9B-9A3B-9E77DF41A715}"/>
    <dgm:cxn modelId="{AC96F611-680A-4201-8F5E-AF426FD1AD5C}" type="presOf" srcId="{63560EE8-6224-4F66-BEA0-22B734C4997D}" destId="{6197BC43-30CC-4AE4-8C09-1EEEC72A35D0}" srcOrd="0" destOrd="0" presId="urn:microsoft.com/office/officeart/2005/8/layout/radial6"/>
    <dgm:cxn modelId="{86B44D1D-985F-4562-8B02-ABFA57D8D7CB}" type="presOf" srcId="{C8BE3F2A-9338-4E1A-88D2-41E4A6EC11FA}" destId="{E29C24FA-8C7D-4B81-89BD-93819E9E11AA}" srcOrd="0" destOrd="0" presId="urn:microsoft.com/office/officeart/2005/8/layout/radial6"/>
    <dgm:cxn modelId="{CAA3AF41-0DBD-4B61-BFA2-A266A2548401}" type="presOf" srcId="{28CBC5D9-ABDE-436F-B0EE-88BFF18FCD66}" destId="{1FFBDE57-2CAB-4C11-810B-AD943E7A787E}" srcOrd="0" destOrd="0" presId="urn:microsoft.com/office/officeart/2005/8/layout/radial6"/>
    <dgm:cxn modelId="{B91A122B-ECFD-4963-9C20-FEBFA9500AA9}" type="presParOf" srcId="{A61F948E-DE60-4EAF-B267-8D6856BF6EEA}" destId="{6197BC43-30CC-4AE4-8C09-1EEEC72A35D0}" srcOrd="0" destOrd="0" presId="urn:microsoft.com/office/officeart/2005/8/layout/radial6"/>
    <dgm:cxn modelId="{A0A444E5-0ACB-4B99-B13E-A6F02137E296}" type="presParOf" srcId="{A61F948E-DE60-4EAF-B267-8D6856BF6EEA}" destId="{189AFA03-0587-46BD-823E-E95CBBF3BA24}" srcOrd="1" destOrd="0" presId="urn:microsoft.com/office/officeart/2005/8/layout/radial6"/>
    <dgm:cxn modelId="{82DCE4AD-2C87-4EB0-9352-EF1B4B6A1C36}" type="presParOf" srcId="{A61F948E-DE60-4EAF-B267-8D6856BF6EEA}" destId="{C724CD6B-AF22-49C9-8231-C9CCEAC700A8}" srcOrd="2" destOrd="0" presId="urn:microsoft.com/office/officeart/2005/8/layout/radial6"/>
    <dgm:cxn modelId="{96D5A639-1357-4894-A312-418757F1B2F6}" type="presParOf" srcId="{A61F948E-DE60-4EAF-B267-8D6856BF6EEA}" destId="{CA93C1C8-4E84-48A3-8BD2-56AE61675F46}" srcOrd="3" destOrd="0" presId="urn:microsoft.com/office/officeart/2005/8/layout/radial6"/>
    <dgm:cxn modelId="{EDD77F62-912F-4FE4-89CA-B102FE6F4444}" type="presParOf" srcId="{A61F948E-DE60-4EAF-B267-8D6856BF6EEA}" destId="{8F08F44F-F093-41C3-B87F-34DA16C2C553}" srcOrd="4" destOrd="0" presId="urn:microsoft.com/office/officeart/2005/8/layout/radial6"/>
    <dgm:cxn modelId="{9EBBBC59-D9D9-404E-B60D-1FBA0EDF2BD1}" type="presParOf" srcId="{A61F948E-DE60-4EAF-B267-8D6856BF6EEA}" destId="{673BCA98-428B-4CA8-A0C3-205EFA14D2B1}" srcOrd="5" destOrd="0" presId="urn:microsoft.com/office/officeart/2005/8/layout/radial6"/>
    <dgm:cxn modelId="{5F8DCB8E-F62F-43D0-95A2-1DB375397E93}" type="presParOf" srcId="{A61F948E-DE60-4EAF-B267-8D6856BF6EEA}" destId="{DEBA8F1A-4038-465A-969D-70975199800C}" srcOrd="6" destOrd="0" presId="urn:microsoft.com/office/officeart/2005/8/layout/radial6"/>
    <dgm:cxn modelId="{ED3A9236-85F8-4954-85A5-C27D028C76C4}" type="presParOf" srcId="{A61F948E-DE60-4EAF-B267-8D6856BF6EEA}" destId="{E29C24FA-8C7D-4B81-89BD-93819E9E11AA}" srcOrd="7" destOrd="0" presId="urn:microsoft.com/office/officeart/2005/8/layout/radial6"/>
    <dgm:cxn modelId="{6D624CEF-2FF5-4633-81C6-CD8B91FF6DAB}" type="presParOf" srcId="{A61F948E-DE60-4EAF-B267-8D6856BF6EEA}" destId="{34102864-139A-4E9D-9C88-C5CCD08F2A29}" srcOrd="8" destOrd="0" presId="urn:microsoft.com/office/officeart/2005/8/layout/radial6"/>
    <dgm:cxn modelId="{0F39F1AF-A678-4F4F-B8EF-85AFDDABEA80}" type="presParOf" srcId="{A61F948E-DE60-4EAF-B267-8D6856BF6EEA}" destId="{3BE2E8FB-D163-4396-8472-8DF1FDE8998D}" srcOrd="9" destOrd="0" presId="urn:microsoft.com/office/officeart/2005/8/layout/radial6"/>
    <dgm:cxn modelId="{EAC9BF20-C9CA-4E83-8E1C-211A1CA2D904}" type="presParOf" srcId="{A61F948E-DE60-4EAF-B267-8D6856BF6EEA}" destId="{58BF5E4D-2F4C-416D-9C3B-C60A32C207FC}" srcOrd="10" destOrd="0" presId="urn:microsoft.com/office/officeart/2005/8/layout/radial6"/>
    <dgm:cxn modelId="{4028F682-99C1-4D86-86BA-86091A0D2EFA}" type="presParOf" srcId="{A61F948E-DE60-4EAF-B267-8D6856BF6EEA}" destId="{B7230E09-D903-420B-92D9-7B078C643966}" srcOrd="11" destOrd="0" presId="urn:microsoft.com/office/officeart/2005/8/layout/radial6"/>
    <dgm:cxn modelId="{E1564A06-34B3-4BDC-B232-C5FF33311841}" type="presParOf" srcId="{A61F948E-DE60-4EAF-B267-8D6856BF6EEA}" destId="{CEEB6E4C-20C5-40BB-A222-CD3D4D873192}" srcOrd="12" destOrd="0" presId="urn:microsoft.com/office/officeart/2005/8/layout/radial6"/>
    <dgm:cxn modelId="{1F2744D1-B5C4-45AD-A865-72349BD307CC}" type="presParOf" srcId="{A61F948E-DE60-4EAF-B267-8D6856BF6EEA}" destId="{4474F02D-012B-48C9-89CC-2281F3410813}" srcOrd="13" destOrd="0" presId="urn:microsoft.com/office/officeart/2005/8/layout/radial6"/>
    <dgm:cxn modelId="{63B0D2F4-393A-4C7D-8CCD-3C765F6D9D44}" type="presParOf" srcId="{A61F948E-DE60-4EAF-B267-8D6856BF6EEA}" destId="{A3C62EFB-DC58-4169-9398-334872F0FA6C}" srcOrd="14" destOrd="0" presId="urn:microsoft.com/office/officeart/2005/8/layout/radial6"/>
    <dgm:cxn modelId="{AD5A38BC-F7A4-423D-A4C1-AAF9A72C93B1}" type="presParOf" srcId="{A61F948E-DE60-4EAF-B267-8D6856BF6EEA}" destId="{1FFBDE57-2CAB-4C11-810B-AD943E7A787E}"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438603-7D6B-47DC-9F84-EC7251DD0D35}" type="doc">
      <dgm:prSet loTypeId="urn:microsoft.com/office/officeart/2005/8/layout/cycle8" loCatId="cycle" qsTypeId="urn:microsoft.com/office/officeart/2005/8/quickstyle/simple1" qsCatId="simple" csTypeId="urn:microsoft.com/office/officeart/2005/8/colors/accent1_2" csCatId="accent1" phldr="1"/>
      <dgm:spPr/>
    </dgm:pt>
    <dgm:pt modelId="{E9CAA14A-1DAE-452A-8EF5-7734DCB385A6}">
      <dgm:prSet phldrT="[Tekst]"/>
      <dgm:spPr>
        <a:xfrm>
          <a:off x="2292194" y="294187"/>
          <a:ext cx="3801808" cy="3801808"/>
        </a:xfrm>
        <a:prstGeom prst="pie">
          <a:avLst>
            <a:gd name="adj1" fmla="val 16200000"/>
            <a:gd name="adj2" fmla="val 180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evaluation</a:t>
          </a:r>
          <a:endParaRPr lang="nl-NL" dirty="0">
            <a:solidFill>
              <a:sysClr val="window" lastClr="FFFFFF"/>
            </a:solidFill>
            <a:latin typeface="Calibri"/>
            <a:ea typeface="+mn-ea"/>
            <a:cs typeface="+mn-cs"/>
          </a:endParaRPr>
        </a:p>
      </dgm:t>
    </dgm:pt>
    <dgm:pt modelId="{DAA18AA3-07C4-455A-96CC-D9B44DD6C0BA}" type="parTrans" cxnId="{D724DC26-B6F6-48A9-9974-8E246E5E4961}">
      <dgm:prSet/>
      <dgm:spPr/>
      <dgm:t>
        <a:bodyPr/>
        <a:lstStyle/>
        <a:p>
          <a:endParaRPr lang="nl-NL"/>
        </a:p>
      </dgm:t>
    </dgm:pt>
    <dgm:pt modelId="{72D66C84-D30F-4659-AD8B-743BA158501A}" type="sibTrans" cxnId="{D724DC26-B6F6-48A9-9974-8E246E5E4961}">
      <dgm:prSet/>
      <dgm:spPr/>
      <dgm:t>
        <a:bodyPr/>
        <a:lstStyle/>
        <a:p>
          <a:endParaRPr lang="nl-NL"/>
        </a:p>
      </dgm:t>
    </dgm:pt>
    <dgm:pt modelId="{5AC9A4BB-818C-449C-B6F8-2A13165C4908}">
      <dgm:prSet phldrT="[Tekst]"/>
      <dgm:spPr>
        <a:xfrm>
          <a:off x="2213895" y="429966"/>
          <a:ext cx="3801808" cy="3801808"/>
        </a:xfrm>
        <a:prstGeom prst="pie">
          <a:avLst>
            <a:gd name="adj1" fmla="val 1800000"/>
            <a:gd name="adj2" fmla="val 900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review</a:t>
          </a:r>
          <a:endParaRPr lang="nl-NL" dirty="0">
            <a:solidFill>
              <a:sysClr val="window" lastClr="FFFFFF"/>
            </a:solidFill>
            <a:latin typeface="Calibri"/>
            <a:ea typeface="+mn-ea"/>
            <a:cs typeface="+mn-cs"/>
          </a:endParaRPr>
        </a:p>
      </dgm:t>
    </dgm:pt>
    <dgm:pt modelId="{C6228B8C-C136-400E-9CCA-855FD59A7E51}" type="parTrans" cxnId="{54444916-3114-4262-B1F6-8F12AE1C6701}">
      <dgm:prSet/>
      <dgm:spPr/>
      <dgm:t>
        <a:bodyPr/>
        <a:lstStyle/>
        <a:p>
          <a:endParaRPr lang="nl-NL"/>
        </a:p>
      </dgm:t>
    </dgm:pt>
    <dgm:pt modelId="{18EC2246-AA08-4E83-8072-53CAC245516D}" type="sibTrans" cxnId="{54444916-3114-4262-B1F6-8F12AE1C6701}">
      <dgm:prSet/>
      <dgm:spPr/>
      <dgm:t>
        <a:bodyPr/>
        <a:lstStyle/>
        <a:p>
          <a:endParaRPr lang="nl-NL"/>
        </a:p>
      </dgm:t>
    </dgm:pt>
    <dgm:pt modelId="{C4B30E52-94A2-4A0D-B57A-9C7322C1E16A}">
      <dgm:prSet phldrT="[Tekst]"/>
      <dgm:spPr>
        <a:xfrm>
          <a:off x="2135596" y="294187"/>
          <a:ext cx="3801808" cy="3801808"/>
        </a:xfrm>
        <a:prstGeom prst="pie">
          <a:avLst>
            <a:gd name="adj1" fmla="val 9000000"/>
            <a:gd name="adj2" fmla="val 1620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monitoring</a:t>
          </a:r>
          <a:endParaRPr lang="nl-NL" dirty="0">
            <a:solidFill>
              <a:sysClr val="window" lastClr="FFFFFF"/>
            </a:solidFill>
            <a:latin typeface="Calibri"/>
            <a:ea typeface="+mn-ea"/>
            <a:cs typeface="+mn-cs"/>
          </a:endParaRPr>
        </a:p>
      </dgm:t>
    </dgm:pt>
    <dgm:pt modelId="{A6ADD771-146D-4E88-923B-3062557B4B87}" type="parTrans" cxnId="{2E831117-E21E-40E2-B811-73960AA0D719}">
      <dgm:prSet/>
      <dgm:spPr/>
      <dgm:t>
        <a:bodyPr/>
        <a:lstStyle/>
        <a:p>
          <a:endParaRPr lang="nl-NL"/>
        </a:p>
      </dgm:t>
    </dgm:pt>
    <dgm:pt modelId="{D38B2C60-507E-4C20-9D42-ECDB50CE9274}" type="sibTrans" cxnId="{2E831117-E21E-40E2-B811-73960AA0D719}">
      <dgm:prSet/>
      <dgm:spPr/>
      <dgm:t>
        <a:bodyPr/>
        <a:lstStyle/>
        <a:p>
          <a:endParaRPr lang="nl-NL"/>
        </a:p>
      </dgm:t>
    </dgm:pt>
    <dgm:pt modelId="{345B4672-31E6-4521-9C6B-392C86587E44}" type="pres">
      <dgm:prSet presAssocID="{E6438603-7D6B-47DC-9F84-EC7251DD0D35}" presName="compositeShape" presStyleCnt="0">
        <dgm:presLayoutVars>
          <dgm:chMax val="7"/>
          <dgm:dir/>
          <dgm:resizeHandles val="exact"/>
        </dgm:presLayoutVars>
      </dgm:prSet>
      <dgm:spPr/>
    </dgm:pt>
    <dgm:pt modelId="{2E1F13A9-90F3-446F-A8FA-5F92E6A28A1D}" type="pres">
      <dgm:prSet presAssocID="{E6438603-7D6B-47DC-9F84-EC7251DD0D35}" presName="wedge1" presStyleLbl="node1" presStyleIdx="0" presStyleCnt="3"/>
      <dgm:spPr/>
      <dgm:t>
        <a:bodyPr/>
        <a:lstStyle/>
        <a:p>
          <a:endParaRPr lang="nl-NL"/>
        </a:p>
      </dgm:t>
    </dgm:pt>
    <dgm:pt modelId="{882D4230-BEAA-47F6-A614-688AF6D1B9DB}" type="pres">
      <dgm:prSet presAssocID="{E6438603-7D6B-47DC-9F84-EC7251DD0D35}" presName="dummy1a" presStyleCnt="0"/>
      <dgm:spPr/>
    </dgm:pt>
    <dgm:pt modelId="{D8D8E0C5-3E8B-47B4-A431-5013516FBD27}" type="pres">
      <dgm:prSet presAssocID="{E6438603-7D6B-47DC-9F84-EC7251DD0D35}" presName="dummy1b" presStyleCnt="0"/>
      <dgm:spPr/>
    </dgm:pt>
    <dgm:pt modelId="{66BB8E91-C309-4C34-B8BC-AA8341C4CF67}" type="pres">
      <dgm:prSet presAssocID="{E6438603-7D6B-47DC-9F84-EC7251DD0D35}" presName="wedge1Tx" presStyleLbl="node1" presStyleIdx="0" presStyleCnt="3">
        <dgm:presLayoutVars>
          <dgm:chMax val="0"/>
          <dgm:chPref val="0"/>
          <dgm:bulletEnabled val="1"/>
        </dgm:presLayoutVars>
      </dgm:prSet>
      <dgm:spPr/>
      <dgm:t>
        <a:bodyPr/>
        <a:lstStyle/>
        <a:p>
          <a:endParaRPr lang="nl-NL"/>
        </a:p>
      </dgm:t>
    </dgm:pt>
    <dgm:pt modelId="{BC1F4D55-9DE7-40A2-BDA7-F110C8F9AA2D}" type="pres">
      <dgm:prSet presAssocID="{E6438603-7D6B-47DC-9F84-EC7251DD0D35}" presName="wedge2" presStyleLbl="node1" presStyleIdx="1" presStyleCnt="3"/>
      <dgm:spPr/>
      <dgm:t>
        <a:bodyPr/>
        <a:lstStyle/>
        <a:p>
          <a:endParaRPr lang="nl-NL"/>
        </a:p>
      </dgm:t>
    </dgm:pt>
    <dgm:pt modelId="{B0908614-9294-4C24-AC94-464BC008BA5C}" type="pres">
      <dgm:prSet presAssocID="{E6438603-7D6B-47DC-9F84-EC7251DD0D35}" presName="dummy2a" presStyleCnt="0"/>
      <dgm:spPr/>
    </dgm:pt>
    <dgm:pt modelId="{CAE814E9-E5D1-436C-9BCE-C15F7DA4420D}" type="pres">
      <dgm:prSet presAssocID="{E6438603-7D6B-47DC-9F84-EC7251DD0D35}" presName="dummy2b" presStyleCnt="0"/>
      <dgm:spPr/>
    </dgm:pt>
    <dgm:pt modelId="{7390DBFE-A65C-4455-B057-CC6B8B39DCAA}" type="pres">
      <dgm:prSet presAssocID="{E6438603-7D6B-47DC-9F84-EC7251DD0D35}" presName="wedge2Tx" presStyleLbl="node1" presStyleIdx="1" presStyleCnt="3">
        <dgm:presLayoutVars>
          <dgm:chMax val="0"/>
          <dgm:chPref val="0"/>
          <dgm:bulletEnabled val="1"/>
        </dgm:presLayoutVars>
      </dgm:prSet>
      <dgm:spPr/>
      <dgm:t>
        <a:bodyPr/>
        <a:lstStyle/>
        <a:p>
          <a:endParaRPr lang="nl-NL"/>
        </a:p>
      </dgm:t>
    </dgm:pt>
    <dgm:pt modelId="{0ACAAC1C-37BF-4E2A-A105-0018282CDDFE}" type="pres">
      <dgm:prSet presAssocID="{E6438603-7D6B-47DC-9F84-EC7251DD0D35}" presName="wedge3" presStyleLbl="node1" presStyleIdx="2" presStyleCnt="3"/>
      <dgm:spPr/>
      <dgm:t>
        <a:bodyPr/>
        <a:lstStyle/>
        <a:p>
          <a:endParaRPr lang="nl-NL"/>
        </a:p>
      </dgm:t>
    </dgm:pt>
    <dgm:pt modelId="{7B6529AF-B66A-46A4-ADDF-27C740DE7E10}" type="pres">
      <dgm:prSet presAssocID="{E6438603-7D6B-47DC-9F84-EC7251DD0D35}" presName="dummy3a" presStyleCnt="0"/>
      <dgm:spPr/>
    </dgm:pt>
    <dgm:pt modelId="{7423AD59-C515-49C9-8DB7-68FB21EF7880}" type="pres">
      <dgm:prSet presAssocID="{E6438603-7D6B-47DC-9F84-EC7251DD0D35}" presName="dummy3b" presStyleCnt="0"/>
      <dgm:spPr/>
    </dgm:pt>
    <dgm:pt modelId="{8EC5CB57-F1B8-4BCA-A7CB-9BA4E824009B}" type="pres">
      <dgm:prSet presAssocID="{E6438603-7D6B-47DC-9F84-EC7251DD0D35}" presName="wedge3Tx" presStyleLbl="node1" presStyleIdx="2" presStyleCnt="3">
        <dgm:presLayoutVars>
          <dgm:chMax val="0"/>
          <dgm:chPref val="0"/>
          <dgm:bulletEnabled val="1"/>
        </dgm:presLayoutVars>
      </dgm:prSet>
      <dgm:spPr/>
      <dgm:t>
        <a:bodyPr/>
        <a:lstStyle/>
        <a:p>
          <a:endParaRPr lang="nl-NL"/>
        </a:p>
      </dgm:t>
    </dgm:pt>
    <dgm:pt modelId="{19E0DD6C-3EAB-473C-B6BC-9A50423202E5}" type="pres">
      <dgm:prSet presAssocID="{72D66C84-D30F-4659-AD8B-743BA158501A}" presName="arrowWedge1" presStyleLbl="fgSibTrans2D1" presStyleIdx="0" presStyleCnt="3"/>
      <dgm:spPr>
        <a:xfrm>
          <a:off x="2057158" y="58837"/>
          <a:ext cx="4272509" cy="4272509"/>
        </a:xfrm>
        <a:prstGeom prst="circularArrow">
          <a:avLst>
            <a:gd name="adj1" fmla="val 5085"/>
            <a:gd name="adj2" fmla="val 327528"/>
            <a:gd name="adj3" fmla="val 1472472"/>
            <a:gd name="adj4" fmla="val 16199432"/>
            <a:gd name="adj5" fmla="val 5932"/>
          </a:avLst>
        </a:prstGeom>
        <a:solidFill>
          <a:srgbClr val="4F81BD">
            <a:tint val="60000"/>
            <a:hueOff val="0"/>
            <a:satOff val="0"/>
            <a:lumOff val="0"/>
            <a:alphaOff val="0"/>
          </a:srgbClr>
        </a:solidFill>
        <a:ln>
          <a:noFill/>
        </a:ln>
        <a:effectLst/>
      </dgm:spPr>
    </dgm:pt>
    <dgm:pt modelId="{5F2BBA93-93EB-4E0E-A488-B00381B7C313}" type="pres">
      <dgm:prSet presAssocID="{18EC2246-AA08-4E83-8072-53CAC245516D}" presName="arrowWedge2" presStyleLbl="fgSibTrans2D1" presStyleIdx="1" presStyleCnt="3"/>
      <dgm:spPr>
        <a:xfrm>
          <a:off x="1978545" y="194376"/>
          <a:ext cx="4272509" cy="4272509"/>
        </a:xfrm>
        <a:prstGeom prst="circularArrow">
          <a:avLst>
            <a:gd name="adj1" fmla="val 5085"/>
            <a:gd name="adj2" fmla="val 327528"/>
            <a:gd name="adj3" fmla="val 8671970"/>
            <a:gd name="adj4" fmla="val 1800502"/>
            <a:gd name="adj5" fmla="val 5932"/>
          </a:avLst>
        </a:prstGeom>
        <a:solidFill>
          <a:srgbClr val="4F81BD">
            <a:tint val="60000"/>
            <a:hueOff val="0"/>
            <a:satOff val="0"/>
            <a:lumOff val="0"/>
            <a:alphaOff val="0"/>
          </a:srgbClr>
        </a:solidFill>
        <a:ln>
          <a:noFill/>
        </a:ln>
        <a:effectLst/>
      </dgm:spPr>
    </dgm:pt>
    <dgm:pt modelId="{1C657A6C-07A2-4D7F-8932-4FE64BEF264A}" type="pres">
      <dgm:prSet presAssocID="{D38B2C60-507E-4C20-9D42-ECDB50CE9274}" presName="arrowWedge3" presStyleLbl="fgSibTrans2D1" presStyleIdx="2" presStyleCnt="3"/>
      <dgm:spPr>
        <a:xfrm>
          <a:off x="1899932" y="58837"/>
          <a:ext cx="4272509" cy="4272509"/>
        </a:xfrm>
        <a:prstGeom prst="circularArrow">
          <a:avLst>
            <a:gd name="adj1" fmla="val 5085"/>
            <a:gd name="adj2" fmla="val 327528"/>
            <a:gd name="adj3" fmla="val 15873039"/>
            <a:gd name="adj4" fmla="val 9000000"/>
            <a:gd name="adj5" fmla="val 5932"/>
          </a:avLst>
        </a:prstGeom>
        <a:solidFill>
          <a:srgbClr val="4F81BD">
            <a:tint val="60000"/>
            <a:hueOff val="0"/>
            <a:satOff val="0"/>
            <a:lumOff val="0"/>
            <a:alphaOff val="0"/>
          </a:srgbClr>
        </a:solidFill>
        <a:ln>
          <a:noFill/>
        </a:ln>
        <a:effectLst/>
      </dgm:spPr>
    </dgm:pt>
  </dgm:ptLst>
  <dgm:cxnLst>
    <dgm:cxn modelId="{D724DC26-B6F6-48A9-9974-8E246E5E4961}" srcId="{E6438603-7D6B-47DC-9F84-EC7251DD0D35}" destId="{E9CAA14A-1DAE-452A-8EF5-7734DCB385A6}" srcOrd="0" destOrd="0" parTransId="{DAA18AA3-07C4-455A-96CC-D9B44DD6C0BA}" sibTransId="{72D66C84-D30F-4659-AD8B-743BA158501A}"/>
    <dgm:cxn modelId="{F2943D8B-478D-48BA-B862-9477F75A0BCA}" type="presOf" srcId="{C4B30E52-94A2-4A0D-B57A-9C7322C1E16A}" destId="{8EC5CB57-F1B8-4BCA-A7CB-9BA4E824009B}" srcOrd="1" destOrd="0" presId="urn:microsoft.com/office/officeart/2005/8/layout/cycle8"/>
    <dgm:cxn modelId="{4160A962-7BDC-483F-83C1-890C85F9266F}" type="presOf" srcId="{E9CAA14A-1DAE-452A-8EF5-7734DCB385A6}" destId="{66BB8E91-C309-4C34-B8BC-AA8341C4CF67}" srcOrd="1" destOrd="0" presId="urn:microsoft.com/office/officeart/2005/8/layout/cycle8"/>
    <dgm:cxn modelId="{F49DA11B-ADB6-409E-830D-C0120A12778C}" type="presOf" srcId="{E6438603-7D6B-47DC-9F84-EC7251DD0D35}" destId="{345B4672-31E6-4521-9C6B-392C86587E44}" srcOrd="0" destOrd="0" presId="urn:microsoft.com/office/officeart/2005/8/layout/cycle8"/>
    <dgm:cxn modelId="{2E831117-E21E-40E2-B811-73960AA0D719}" srcId="{E6438603-7D6B-47DC-9F84-EC7251DD0D35}" destId="{C4B30E52-94A2-4A0D-B57A-9C7322C1E16A}" srcOrd="2" destOrd="0" parTransId="{A6ADD771-146D-4E88-923B-3062557B4B87}" sibTransId="{D38B2C60-507E-4C20-9D42-ECDB50CE9274}"/>
    <dgm:cxn modelId="{2ACB278F-B202-487D-A97A-3EC8CB6D4680}" type="presOf" srcId="{E9CAA14A-1DAE-452A-8EF5-7734DCB385A6}" destId="{2E1F13A9-90F3-446F-A8FA-5F92E6A28A1D}" srcOrd="0" destOrd="0" presId="urn:microsoft.com/office/officeart/2005/8/layout/cycle8"/>
    <dgm:cxn modelId="{B30C70AD-3BCD-4922-9212-62AC28D22A94}" type="presOf" srcId="{C4B30E52-94A2-4A0D-B57A-9C7322C1E16A}" destId="{0ACAAC1C-37BF-4E2A-A105-0018282CDDFE}" srcOrd="0" destOrd="0" presId="urn:microsoft.com/office/officeart/2005/8/layout/cycle8"/>
    <dgm:cxn modelId="{54444916-3114-4262-B1F6-8F12AE1C6701}" srcId="{E6438603-7D6B-47DC-9F84-EC7251DD0D35}" destId="{5AC9A4BB-818C-449C-B6F8-2A13165C4908}" srcOrd="1" destOrd="0" parTransId="{C6228B8C-C136-400E-9CCA-855FD59A7E51}" sibTransId="{18EC2246-AA08-4E83-8072-53CAC245516D}"/>
    <dgm:cxn modelId="{6526F7F0-B89A-4B56-9A6C-C55CE5D2A7FC}" type="presOf" srcId="{5AC9A4BB-818C-449C-B6F8-2A13165C4908}" destId="{BC1F4D55-9DE7-40A2-BDA7-F110C8F9AA2D}" srcOrd="0" destOrd="0" presId="urn:microsoft.com/office/officeart/2005/8/layout/cycle8"/>
    <dgm:cxn modelId="{A164FA5F-5C6D-47D0-8AC4-5F2A86AE3B25}" type="presOf" srcId="{5AC9A4BB-818C-449C-B6F8-2A13165C4908}" destId="{7390DBFE-A65C-4455-B057-CC6B8B39DCAA}" srcOrd="1" destOrd="0" presId="urn:microsoft.com/office/officeart/2005/8/layout/cycle8"/>
    <dgm:cxn modelId="{68F7AAD6-E482-46D0-923D-E603AF7F803A}" type="presParOf" srcId="{345B4672-31E6-4521-9C6B-392C86587E44}" destId="{2E1F13A9-90F3-446F-A8FA-5F92E6A28A1D}" srcOrd="0" destOrd="0" presId="urn:microsoft.com/office/officeart/2005/8/layout/cycle8"/>
    <dgm:cxn modelId="{42461803-A954-4FEB-9E0A-C0DA15EC12EA}" type="presParOf" srcId="{345B4672-31E6-4521-9C6B-392C86587E44}" destId="{882D4230-BEAA-47F6-A614-688AF6D1B9DB}" srcOrd="1" destOrd="0" presId="urn:microsoft.com/office/officeart/2005/8/layout/cycle8"/>
    <dgm:cxn modelId="{90CE9E0C-285C-49E6-9F7A-9CF3BF674A73}" type="presParOf" srcId="{345B4672-31E6-4521-9C6B-392C86587E44}" destId="{D8D8E0C5-3E8B-47B4-A431-5013516FBD27}" srcOrd="2" destOrd="0" presId="urn:microsoft.com/office/officeart/2005/8/layout/cycle8"/>
    <dgm:cxn modelId="{31548068-E02F-46A4-993E-2E383B602471}" type="presParOf" srcId="{345B4672-31E6-4521-9C6B-392C86587E44}" destId="{66BB8E91-C309-4C34-B8BC-AA8341C4CF67}" srcOrd="3" destOrd="0" presId="urn:microsoft.com/office/officeart/2005/8/layout/cycle8"/>
    <dgm:cxn modelId="{EABD493F-6744-45AE-A810-BF9CC840C7B5}" type="presParOf" srcId="{345B4672-31E6-4521-9C6B-392C86587E44}" destId="{BC1F4D55-9DE7-40A2-BDA7-F110C8F9AA2D}" srcOrd="4" destOrd="0" presId="urn:microsoft.com/office/officeart/2005/8/layout/cycle8"/>
    <dgm:cxn modelId="{8A3937C3-D78F-416B-934C-B23A9C8A78D3}" type="presParOf" srcId="{345B4672-31E6-4521-9C6B-392C86587E44}" destId="{B0908614-9294-4C24-AC94-464BC008BA5C}" srcOrd="5" destOrd="0" presId="urn:microsoft.com/office/officeart/2005/8/layout/cycle8"/>
    <dgm:cxn modelId="{569070BB-39BE-4DF6-82DF-BC4CF279D3C1}" type="presParOf" srcId="{345B4672-31E6-4521-9C6B-392C86587E44}" destId="{CAE814E9-E5D1-436C-9BCE-C15F7DA4420D}" srcOrd="6" destOrd="0" presId="urn:microsoft.com/office/officeart/2005/8/layout/cycle8"/>
    <dgm:cxn modelId="{0BC5EFBB-BFA2-43E0-A83F-3AB6F07E7F3B}" type="presParOf" srcId="{345B4672-31E6-4521-9C6B-392C86587E44}" destId="{7390DBFE-A65C-4455-B057-CC6B8B39DCAA}" srcOrd="7" destOrd="0" presId="urn:microsoft.com/office/officeart/2005/8/layout/cycle8"/>
    <dgm:cxn modelId="{1576E3EE-0EC5-46CB-9F49-CF09B63361CA}" type="presParOf" srcId="{345B4672-31E6-4521-9C6B-392C86587E44}" destId="{0ACAAC1C-37BF-4E2A-A105-0018282CDDFE}" srcOrd="8" destOrd="0" presId="urn:microsoft.com/office/officeart/2005/8/layout/cycle8"/>
    <dgm:cxn modelId="{804CC6F7-7AAA-4123-BCB1-8890A508BDD8}" type="presParOf" srcId="{345B4672-31E6-4521-9C6B-392C86587E44}" destId="{7B6529AF-B66A-46A4-ADDF-27C740DE7E10}" srcOrd="9" destOrd="0" presId="urn:microsoft.com/office/officeart/2005/8/layout/cycle8"/>
    <dgm:cxn modelId="{31E6B679-913B-411B-B16E-074404ADD691}" type="presParOf" srcId="{345B4672-31E6-4521-9C6B-392C86587E44}" destId="{7423AD59-C515-49C9-8DB7-68FB21EF7880}" srcOrd="10" destOrd="0" presId="urn:microsoft.com/office/officeart/2005/8/layout/cycle8"/>
    <dgm:cxn modelId="{20AA764F-2412-4454-85F7-27C202F7238C}" type="presParOf" srcId="{345B4672-31E6-4521-9C6B-392C86587E44}" destId="{8EC5CB57-F1B8-4BCA-A7CB-9BA4E824009B}" srcOrd="11" destOrd="0" presId="urn:microsoft.com/office/officeart/2005/8/layout/cycle8"/>
    <dgm:cxn modelId="{6D8EAC96-33E1-408F-8FEF-6AFB592ADABD}" type="presParOf" srcId="{345B4672-31E6-4521-9C6B-392C86587E44}" destId="{19E0DD6C-3EAB-473C-B6BC-9A50423202E5}" srcOrd="12" destOrd="0" presId="urn:microsoft.com/office/officeart/2005/8/layout/cycle8"/>
    <dgm:cxn modelId="{6CF4510D-4615-4E7D-907E-CD6C996E35F3}" type="presParOf" srcId="{345B4672-31E6-4521-9C6B-392C86587E44}" destId="{5F2BBA93-93EB-4E0E-A488-B00381B7C313}" srcOrd="13" destOrd="0" presId="urn:microsoft.com/office/officeart/2005/8/layout/cycle8"/>
    <dgm:cxn modelId="{091E5380-0814-4781-9C2A-01436B9E225B}" type="presParOf" srcId="{345B4672-31E6-4521-9C6B-392C86587E44}" destId="{1C657A6C-07A2-4D7F-8932-4FE64BEF264A}"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E47953-C3B4-4F1B-8E5D-AE67C65C02A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nl-NL"/>
        </a:p>
      </dgm:t>
    </dgm:pt>
    <dgm:pt modelId="{135CEFB2-F223-48D8-940E-1F726854D528}">
      <dgm:prSet phldrT="[Tekst]"/>
      <dgm:spPr>
        <a:xfrm>
          <a:off x="0" y="0"/>
          <a:ext cx="8229600" cy="1414363"/>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0" dirty="0" smtClean="0">
              <a:solidFill>
                <a:sysClr val="window" lastClr="FFFFFF"/>
              </a:solidFill>
              <a:latin typeface="Calibri"/>
              <a:ea typeface="+mn-ea"/>
              <a:cs typeface="+mn-cs"/>
            </a:rPr>
            <a:t>”</a:t>
          </a:r>
          <a:r>
            <a:rPr lang="en-US" b="0" i="1" dirty="0" smtClean="0">
              <a:solidFill>
                <a:sysClr val="window" lastClr="FFFFFF"/>
              </a:solidFill>
              <a:latin typeface="Calibri"/>
              <a:ea typeface="+mn-ea"/>
              <a:cs typeface="+mn-cs"/>
            </a:rPr>
            <a:t>connecting knowledge and technology with the exploitation of market opportunities for new or improved products, services and business processes </a:t>
          </a:r>
          <a:r>
            <a:rPr lang="en-US" b="0" dirty="0" smtClean="0">
              <a:solidFill>
                <a:sysClr val="window" lastClr="FFFFFF"/>
              </a:solidFill>
              <a:latin typeface="Calibri"/>
              <a:ea typeface="+mn-ea"/>
              <a:cs typeface="+mn-cs"/>
            </a:rPr>
            <a:t>” (2006)</a:t>
          </a:r>
          <a:endParaRPr lang="nl-NL" b="0" dirty="0">
            <a:solidFill>
              <a:sysClr val="window" lastClr="FFFFFF"/>
            </a:solidFill>
            <a:latin typeface="Calibri"/>
            <a:ea typeface="+mn-ea"/>
            <a:cs typeface="+mn-cs"/>
          </a:endParaRPr>
        </a:p>
      </dgm:t>
    </dgm:pt>
    <dgm:pt modelId="{E8CBFFA9-B915-4EAD-B8BD-C8D609166CF6}" type="parTrans" cxnId="{439EDEBA-BD02-485D-80F0-8D479F2FA218}">
      <dgm:prSet/>
      <dgm:spPr/>
      <dgm:t>
        <a:bodyPr/>
        <a:lstStyle/>
        <a:p>
          <a:endParaRPr lang="nl-NL"/>
        </a:p>
      </dgm:t>
    </dgm:pt>
    <dgm:pt modelId="{4144EE3D-16AF-46D2-8B4D-9C050CEEB4EB}" type="sibTrans" cxnId="{439EDEBA-BD02-485D-80F0-8D479F2FA218}">
      <dgm:prSet/>
      <dgm:spPr/>
      <dgm:t>
        <a:bodyPr/>
        <a:lstStyle/>
        <a:p>
          <a:endParaRPr lang="nl-NL"/>
        </a:p>
      </dgm:t>
    </dgm:pt>
    <dgm:pt modelId="{BCB78D9A-2EE0-438A-B5C1-688EE58FA7EB}">
      <dgm:prSet phldrT="[Tekst]"/>
      <dgm:spPr>
        <a:xfrm>
          <a:off x="0" y="3111599"/>
          <a:ext cx="8229600" cy="1414363"/>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i="1" dirty="0" smtClean="0">
              <a:solidFill>
                <a:sysClr val="window" lastClr="FFFFFF"/>
              </a:solidFill>
              <a:latin typeface="Calibri"/>
              <a:ea typeface="+mn-ea"/>
              <a:cs typeface="+mn-cs"/>
            </a:rPr>
            <a:t>“when an invention is introduced commercially  as a new or improved product of process” (Maclaurin, 1953)</a:t>
          </a:r>
          <a:endParaRPr lang="nl-NL" b="1" i="1" dirty="0">
            <a:solidFill>
              <a:sysClr val="window" lastClr="FFFFFF"/>
            </a:solidFill>
            <a:latin typeface="Calibri"/>
            <a:ea typeface="+mn-ea"/>
            <a:cs typeface="+mn-cs"/>
          </a:endParaRPr>
        </a:p>
      </dgm:t>
    </dgm:pt>
    <dgm:pt modelId="{E28120D2-AC9F-47EF-8E11-80FFAD26CD7A}" type="parTrans" cxnId="{9FFF397B-B4CD-44B0-B57C-6C69A021A319}">
      <dgm:prSet/>
      <dgm:spPr/>
      <dgm:t>
        <a:bodyPr/>
        <a:lstStyle/>
        <a:p>
          <a:endParaRPr lang="nl-NL"/>
        </a:p>
      </dgm:t>
    </dgm:pt>
    <dgm:pt modelId="{18650436-DEAE-4EDC-9BC4-BBC6D0ACB37A}" type="sibTrans" cxnId="{9FFF397B-B4CD-44B0-B57C-6C69A021A319}">
      <dgm:prSet/>
      <dgm:spPr/>
      <dgm:t>
        <a:bodyPr/>
        <a:lstStyle/>
        <a:p>
          <a:endParaRPr lang="nl-NL"/>
        </a:p>
      </dgm:t>
    </dgm:pt>
    <dgm:pt modelId="{D75EE1BC-CF14-4CCC-A87C-1F7C6DB350EB}">
      <dgm:prSet/>
      <dgm:spPr>
        <a:xfrm>
          <a:off x="0" y="1555799"/>
          <a:ext cx="8229600" cy="1414363"/>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i="1" dirty="0" smtClean="0">
              <a:solidFill>
                <a:sysClr val="window" lastClr="FFFFFF"/>
              </a:solidFill>
              <a:latin typeface="Calibri"/>
              <a:ea typeface="+mn-ea"/>
              <a:cs typeface="+mn-cs"/>
            </a:rPr>
            <a:t>”invention implemented and taken to market” (Chesbrough, 2006)</a:t>
          </a:r>
          <a:endParaRPr lang="nl-NL" b="1" i="1" dirty="0">
            <a:solidFill>
              <a:sysClr val="window" lastClr="FFFFFF"/>
            </a:solidFill>
            <a:latin typeface="Calibri"/>
            <a:ea typeface="+mn-ea"/>
            <a:cs typeface="+mn-cs"/>
          </a:endParaRPr>
        </a:p>
      </dgm:t>
    </dgm:pt>
    <dgm:pt modelId="{474D030C-DE43-4B48-8106-0721C3B1D320}" type="parTrans" cxnId="{BE3E924C-C797-4F1E-9C73-EEBAFD99477B}">
      <dgm:prSet/>
      <dgm:spPr/>
      <dgm:t>
        <a:bodyPr/>
        <a:lstStyle/>
        <a:p>
          <a:endParaRPr lang="nl-NL"/>
        </a:p>
      </dgm:t>
    </dgm:pt>
    <dgm:pt modelId="{B97DE90C-1127-4F54-9041-6A74B25132C7}" type="sibTrans" cxnId="{BE3E924C-C797-4F1E-9C73-EEBAFD99477B}">
      <dgm:prSet/>
      <dgm:spPr/>
      <dgm:t>
        <a:bodyPr/>
        <a:lstStyle/>
        <a:p>
          <a:endParaRPr lang="nl-NL"/>
        </a:p>
      </dgm:t>
    </dgm:pt>
    <dgm:pt modelId="{CB60FA4C-5ACB-4855-B0E2-6D0323D23BD8}" type="pres">
      <dgm:prSet presAssocID="{97E47953-C3B4-4F1B-8E5D-AE67C65C02A8}" presName="linear" presStyleCnt="0">
        <dgm:presLayoutVars>
          <dgm:dir/>
          <dgm:resizeHandles val="exact"/>
        </dgm:presLayoutVars>
      </dgm:prSet>
      <dgm:spPr/>
      <dgm:t>
        <a:bodyPr/>
        <a:lstStyle/>
        <a:p>
          <a:endParaRPr lang="en-US"/>
        </a:p>
      </dgm:t>
    </dgm:pt>
    <dgm:pt modelId="{EFF93C6E-2303-4F38-9B07-9236E1B5E9BF}" type="pres">
      <dgm:prSet presAssocID="{135CEFB2-F223-48D8-940E-1F726854D528}" presName="comp" presStyleCnt="0"/>
      <dgm:spPr/>
    </dgm:pt>
    <dgm:pt modelId="{7E1C48AD-168A-4B2B-922E-26B7B6677A6D}" type="pres">
      <dgm:prSet presAssocID="{135CEFB2-F223-48D8-940E-1F726854D528}" presName="box" presStyleLbl="node1" presStyleIdx="0" presStyleCnt="3" custLinFactNeighborX="2841" custLinFactNeighborY="2258"/>
      <dgm:spPr/>
      <dgm:t>
        <a:bodyPr/>
        <a:lstStyle/>
        <a:p>
          <a:endParaRPr lang="nl-NL"/>
        </a:p>
      </dgm:t>
    </dgm:pt>
    <dgm:pt modelId="{A6B6508A-3ECA-4DBB-ADBC-5DFAB2DFE4F2}" type="pres">
      <dgm:prSet presAssocID="{135CEFB2-F223-48D8-940E-1F726854D528}" presName="img" presStyleLbl="fgImgPlace1" presStyleIdx="0" presStyleCnt="3"/>
      <dgm:spPr>
        <a:xfrm>
          <a:off x="141436" y="141436"/>
          <a:ext cx="1645920"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60C6343C-5A24-4462-8F46-DD02B4073361}" type="pres">
      <dgm:prSet presAssocID="{135CEFB2-F223-48D8-940E-1F726854D528}" presName="text" presStyleLbl="node1" presStyleIdx="0" presStyleCnt="3">
        <dgm:presLayoutVars>
          <dgm:bulletEnabled val="1"/>
        </dgm:presLayoutVars>
      </dgm:prSet>
      <dgm:spPr/>
      <dgm:t>
        <a:bodyPr/>
        <a:lstStyle/>
        <a:p>
          <a:endParaRPr lang="nl-NL"/>
        </a:p>
      </dgm:t>
    </dgm:pt>
    <dgm:pt modelId="{36B854CB-454B-4F21-9E2D-468DBF90C72D}" type="pres">
      <dgm:prSet presAssocID="{4144EE3D-16AF-46D2-8B4D-9C050CEEB4EB}" presName="spacer" presStyleCnt="0"/>
      <dgm:spPr/>
    </dgm:pt>
    <dgm:pt modelId="{CCC2C9E1-BCFF-4FAB-8997-E5E5ACBB3A21}" type="pres">
      <dgm:prSet presAssocID="{D75EE1BC-CF14-4CCC-A87C-1F7C6DB350EB}" presName="comp" presStyleCnt="0"/>
      <dgm:spPr/>
    </dgm:pt>
    <dgm:pt modelId="{DACC6CB9-6803-458E-BCE6-C0235B5F65A0}" type="pres">
      <dgm:prSet presAssocID="{D75EE1BC-CF14-4CCC-A87C-1F7C6DB350EB}" presName="box" presStyleLbl="node1" presStyleIdx="1" presStyleCnt="3"/>
      <dgm:spPr/>
      <dgm:t>
        <a:bodyPr/>
        <a:lstStyle/>
        <a:p>
          <a:endParaRPr lang="en-US"/>
        </a:p>
      </dgm:t>
    </dgm:pt>
    <dgm:pt modelId="{70681D62-622A-4AC9-AF9F-038044FA9E90}" type="pres">
      <dgm:prSet presAssocID="{D75EE1BC-CF14-4CCC-A87C-1F7C6DB350EB}" presName="img" presStyleLbl="fgImgPlace1" presStyleIdx="1" presStyleCnt="3"/>
      <dgm:spPr>
        <a:xfrm>
          <a:off x="141436" y="1697236"/>
          <a:ext cx="1645920" cy="1131490"/>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15AD78D6-3DEE-4B46-9DB7-84491B2573D1}" type="pres">
      <dgm:prSet presAssocID="{D75EE1BC-CF14-4CCC-A87C-1F7C6DB350EB}" presName="text" presStyleLbl="node1" presStyleIdx="1" presStyleCnt="3">
        <dgm:presLayoutVars>
          <dgm:bulletEnabled val="1"/>
        </dgm:presLayoutVars>
      </dgm:prSet>
      <dgm:spPr/>
      <dgm:t>
        <a:bodyPr/>
        <a:lstStyle/>
        <a:p>
          <a:endParaRPr lang="en-US"/>
        </a:p>
      </dgm:t>
    </dgm:pt>
    <dgm:pt modelId="{5349DC03-EA9B-4913-834D-9C6FADF4C075}" type="pres">
      <dgm:prSet presAssocID="{B97DE90C-1127-4F54-9041-6A74B25132C7}" presName="spacer" presStyleCnt="0"/>
      <dgm:spPr/>
    </dgm:pt>
    <dgm:pt modelId="{456CF7C8-0B3F-49F2-9DAF-F366AC9B5C78}" type="pres">
      <dgm:prSet presAssocID="{BCB78D9A-2EE0-438A-B5C1-688EE58FA7EB}" presName="comp" presStyleCnt="0"/>
      <dgm:spPr/>
    </dgm:pt>
    <dgm:pt modelId="{279ED9C4-A881-49D5-B8A9-F97750CB3D49}" type="pres">
      <dgm:prSet presAssocID="{BCB78D9A-2EE0-438A-B5C1-688EE58FA7EB}" presName="box" presStyleLbl="node1" presStyleIdx="2" presStyleCnt="3"/>
      <dgm:spPr/>
      <dgm:t>
        <a:bodyPr/>
        <a:lstStyle/>
        <a:p>
          <a:endParaRPr lang="nl-NL"/>
        </a:p>
      </dgm:t>
    </dgm:pt>
    <dgm:pt modelId="{0600A522-C525-4125-AE96-801C9193ADE8}" type="pres">
      <dgm:prSet presAssocID="{BCB78D9A-2EE0-438A-B5C1-688EE58FA7EB}" presName="img" presStyleLbl="fgImgPlace1" presStyleIdx="2" presStyleCnt="3"/>
      <dgm:spPr>
        <a:xfrm>
          <a:off x="141436" y="3253035"/>
          <a:ext cx="1645920" cy="1131490"/>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66A40DD9-B11B-4CEB-8E83-3D158367D419}" type="pres">
      <dgm:prSet presAssocID="{BCB78D9A-2EE0-438A-B5C1-688EE58FA7EB}" presName="text" presStyleLbl="node1" presStyleIdx="2" presStyleCnt="3">
        <dgm:presLayoutVars>
          <dgm:bulletEnabled val="1"/>
        </dgm:presLayoutVars>
      </dgm:prSet>
      <dgm:spPr/>
      <dgm:t>
        <a:bodyPr/>
        <a:lstStyle/>
        <a:p>
          <a:endParaRPr lang="nl-NL"/>
        </a:p>
      </dgm:t>
    </dgm:pt>
  </dgm:ptLst>
  <dgm:cxnLst>
    <dgm:cxn modelId="{439EDEBA-BD02-485D-80F0-8D479F2FA218}" srcId="{97E47953-C3B4-4F1B-8E5D-AE67C65C02A8}" destId="{135CEFB2-F223-48D8-940E-1F726854D528}" srcOrd="0" destOrd="0" parTransId="{E8CBFFA9-B915-4EAD-B8BD-C8D609166CF6}" sibTransId="{4144EE3D-16AF-46D2-8B4D-9C050CEEB4EB}"/>
    <dgm:cxn modelId="{0DE13460-80CC-4B31-92D7-FE5AC940044F}" type="presOf" srcId="{D75EE1BC-CF14-4CCC-A87C-1F7C6DB350EB}" destId="{DACC6CB9-6803-458E-BCE6-C0235B5F65A0}" srcOrd="0" destOrd="0" presId="urn:microsoft.com/office/officeart/2005/8/layout/vList4"/>
    <dgm:cxn modelId="{9FFF397B-B4CD-44B0-B57C-6C69A021A319}" srcId="{97E47953-C3B4-4F1B-8E5D-AE67C65C02A8}" destId="{BCB78D9A-2EE0-438A-B5C1-688EE58FA7EB}" srcOrd="2" destOrd="0" parTransId="{E28120D2-AC9F-47EF-8E11-80FFAD26CD7A}" sibTransId="{18650436-DEAE-4EDC-9BC4-BBC6D0ACB37A}"/>
    <dgm:cxn modelId="{BE3E924C-C797-4F1E-9C73-EEBAFD99477B}" srcId="{97E47953-C3B4-4F1B-8E5D-AE67C65C02A8}" destId="{D75EE1BC-CF14-4CCC-A87C-1F7C6DB350EB}" srcOrd="1" destOrd="0" parTransId="{474D030C-DE43-4B48-8106-0721C3B1D320}" sibTransId="{B97DE90C-1127-4F54-9041-6A74B25132C7}"/>
    <dgm:cxn modelId="{352F241A-54B1-41B1-AD2D-24314D58F0D8}" type="presOf" srcId="{97E47953-C3B4-4F1B-8E5D-AE67C65C02A8}" destId="{CB60FA4C-5ACB-4855-B0E2-6D0323D23BD8}" srcOrd="0" destOrd="0" presId="urn:microsoft.com/office/officeart/2005/8/layout/vList4"/>
    <dgm:cxn modelId="{B879D9F0-BD4D-499C-8D67-66555EB6319D}" type="presOf" srcId="{BCB78D9A-2EE0-438A-B5C1-688EE58FA7EB}" destId="{66A40DD9-B11B-4CEB-8E83-3D158367D419}" srcOrd="1" destOrd="0" presId="urn:microsoft.com/office/officeart/2005/8/layout/vList4"/>
    <dgm:cxn modelId="{F293F512-FEEA-4B88-8A67-7CDF614680EF}" type="presOf" srcId="{BCB78D9A-2EE0-438A-B5C1-688EE58FA7EB}" destId="{279ED9C4-A881-49D5-B8A9-F97750CB3D49}" srcOrd="0" destOrd="0" presId="urn:microsoft.com/office/officeart/2005/8/layout/vList4"/>
    <dgm:cxn modelId="{84A0ECE9-DD00-424B-87A8-9E04F735B3E1}" type="presOf" srcId="{D75EE1BC-CF14-4CCC-A87C-1F7C6DB350EB}" destId="{15AD78D6-3DEE-4B46-9DB7-84491B2573D1}" srcOrd="1" destOrd="0" presId="urn:microsoft.com/office/officeart/2005/8/layout/vList4"/>
    <dgm:cxn modelId="{04DB81B3-1015-4B56-A756-20A623DB1AD4}" type="presOf" srcId="{135CEFB2-F223-48D8-940E-1F726854D528}" destId="{60C6343C-5A24-4462-8F46-DD02B4073361}" srcOrd="1" destOrd="0" presId="urn:microsoft.com/office/officeart/2005/8/layout/vList4"/>
    <dgm:cxn modelId="{DD338D4B-458A-4EE3-9F05-5768A889348E}" type="presOf" srcId="{135CEFB2-F223-48D8-940E-1F726854D528}" destId="{7E1C48AD-168A-4B2B-922E-26B7B6677A6D}" srcOrd="0" destOrd="0" presId="urn:microsoft.com/office/officeart/2005/8/layout/vList4"/>
    <dgm:cxn modelId="{C4D4FEDC-AC39-4B84-9A6F-6D31442D35CE}" type="presParOf" srcId="{CB60FA4C-5ACB-4855-B0E2-6D0323D23BD8}" destId="{EFF93C6E-2303-4F38-9B07-9236E1B5E9BF}" srcOrd="0" destOrd="0" presId="urn:microsoft.com/office/officeart/2005/8/layout/vList4"/>
    <dgm:cxn modelId="{6092D051-D8BA-477D-8CAC-CF0EAFD7FC52}" type="presParOf" srcId="{EFF93C6E-2303-4F38-9B07-9236E1B5E9BF}" destId="{7E1C48AD-168A-4B2B-922E-26B7B6677A6D}" srcOrd="0" destOrd="0" presId="urn:microsoft.com/office/officeart/2005/8/layout/vList4"/>
    <dgm:cxn modelId="{8A27525D-D744-4FBF-8785-80643EA78A00}" type="presParOf" srcId="{EFF93C6E-2303-4F38-9B07-9236E1B5E9BF}" destId="{A6B6508A-3ECA-4DBB-ADBC-5DFAB2DFE4F2}" srcOrd="1" destOrd="0" presId="urn:microsoft.com/office/officeart/2005/8/layout/vList4"/>
    <dgm:cxn modelId="{D54FCB74-A1FF-49F5-B4D4-F9BBD56D23EA}" type="presParOf" srcId="{EFF93C6E-2303-4F38-9B07-9236E1B5E9BF}" destId="{60C6343C-5A24-4462-8F46-DD02B4073361}" srcOrd="2" destOrd="0" presId="urn:microsoft.com/office/officeart/2005/8/layout/vList4"/>
    <dgm:cxn modelId="{B8768666-7E1B-46E7-8615-C35FDFD15412}" type="presParOf" srcId="{CB60FA4C-5ACB-4855-B0E2-6D0323D23BD8}" destId="{36B854CB-454B-4F21-9E2D-468DBF90C72D}" srcOrd="1" destOrd="0" presId="urn:microsoft.com/office/officeart/2005/8/layout/vList4"/>
    <dgm:cxn modelId="{BE6E9984-BED7-46A6-B326-3BA16238E699}" type="presParOf" srcId="{CB60FA4C-5ACB-4855-B0E2-6D0323D23BD8}" destId="{CCC2C9E1-BCFF-4FAB-8997-E5E5ACBB3A21}" srcOrd="2" destOrd="0" presId="urn:microsoft.com/office/officeart/2005/8/layout/vList4"/>
    <dgm:cxn modelId="{06334980-631B-4E97-8816-49EB4510307B}" type="presParOf" srcId="{CCC2C9E1-BCFF-4FAB-8997-E5E5ACBB3A21}" destId="{DACC6CB9-6803-458E-BCE6-C0235B5F65A0}" srcOrd="0" destOrd="0" presId="urn:microsoft.com/office/officeart/2005/8/layout/vList4"/>
    <dgm:cxn modelId="{C1DFC388-8239-42F1-BBC6-A149223AE323}" type="presParOf" srcId="{CCC2C9E1-BCFF-4FAB-8997-E5E5ACBB3A21}" destId="{70681D62-622A-4AC9-AF9F-038044FA9E90}" srcOrd="1" destOrd="0" presId="urn:microsoft.com/office/officeart/2005/8/layout/vList4"/>
    <dgm:cxn modelId="{8B5B82ED-121C-48B0-81FF-747BA4EC3C70}" type="presParOf" srcId="{CCC2C9E1-BCFF-4FAB-8997-E5E5ACBB3A21}" destId="{15AD78D6-3DEE-4B46-9DB7-84491B2573D1}" srcOrd="2" destOrd="0" presId="urn:microsoft.com/office/officeart/2005/8/layout/vList4"/>
    <dgm:cxn modelId="{FA1EE056-62DA-40BC-9B6B-3A5957C468C7}" type="presParOf" srcId="{CB60FA4C-5ACB-4855-B0E2-6D0323D23BD8}" destId="{5349DC03-EA9B-4913-834D-9C6FADF4C075}" srcOrd="3" destOrd="0" presId="urn:microsoft.com/office/officeart/2005/8/layout/vList4"/>
    <dgm:cxn modelId="{310C9A5D-8BFA-40B5-8E21-54D2B3532244}" type="presParOf" srcId="{CB60FA4C-5ACB-4855-B0E2-6D0323D23BD8}" destId="{456CF7C8-0B3F-49F2-9DAF-F366AC9B5C78}" srcOrd="4" destOrd="0" presId="urn:microsoft.com/office/officeart/2005/8/layout/vList4"/>
    <dgm:cxn modelId="{209921BD-1D15-4C5F-A703-A8BE0B163A13}" type="presParOf" srcId="{456CF7C8-0B3F-49F2-9DAF-F366AC9B5C78}" destId="{279ED9C4-A881-49D5-B8A9-F97750CB3D49}" srcOrd="0" destOrd="0" presId="urn:microsoft.com/office/officeart/2005/8/layout/vList4"/>
    <dgm:cxn modelId="{0F084452-6DA8-4B39-AE89-04670B56681D}" type="presParOf" srcId="{456CF7C8-0B3F-49F2-9DAF-F366AC9B5C78}" destId="{0600A522-C525-4125-AE96-801C9193ADE8}" srcOrd="1" destOrd="0" presId="urn:microsoft.com/office/officeart/2005/8/layout/vList4"/>
    <dgm:cxn modelId="{335051FB-9DB2-4782-A28F-576B3632733F}" type="presParOf" srcId="{456CF7C8-0B3F-49F2-9DAF-F366AC9B5C78}" destId="{66A40DD9-B11B-4CEB-8E83-3D158367D41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A31001-C8EB-4069-9F0E-2FC6163D915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nl-NL"/>
        </a:p>
      </dgm:t>
    </dgm:pt>
    <dgm:pt modelId="{36E418C2-F455-4C16-AB36-65FEBD6858B9}">
      <dgm:prSet phldrT="[Tekst]"/>
      <dgm:spPr>
        <a:xfrm>
          <a:off x="628203" y="452596"/>
          <a:ext cx="7538938" cy="9051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Overcome the limitation of physical resources </a:t>
          </a:r>
          <a:endParaRPr lang="nl-NL" dirty="0">
            <a:solidFill>
              <a:sysClr val="window" lastClr="FFFFFF"/>
            </a:solidFill>
            <a:latin typeface="Calibri"/>
            <a:ea typeface="+mn-ea"/>
            <a:cs typeface="+mn-cs"/>
          </a:endParaRPr>
        </a:p>
      </dgm:t>
    </dgm:pt>
    <dgm:pt modelId="{287365E4-DC5F-4E45-ADDE-58403DB60E19}" type="parTrans" cxnId="{E4B52882-9A21-45FC-AFC5-411375923FB0}">
      <dgm:prSet/>
      <dgm:spPr/>
      <dgm:t>
        <a:bodyPr/>
        <a:lstStyle/>
        <a:p>
          <a:endParaRPr lang="nl-NL"/>
        </a:p>
      </dgm:t>
    </dgm:pt>
    <dgm:pt modelId="{029C5474-B6BD-46C6-8F99-318B2A1876B7}" type="sibTrans" cxnId="{E4B52882-9A21-45FC-AFC5-411375923FB0}">
      <dgm:prSet/>
      <dgm:spPr>
        <a:xfrm>
          <a:off x="-5116966" y="-783865"/>
          <a:ext cx="6093692" cy="6093692"/>
        </a:xfrm>
        <a:prstGeom prst="blockArc">
          <a:avLst>
            <a:gd name="adj1" fmla="val 18900000"/>
            <a:gd name="adj2" fmla="val 2700000"/>
            <a:gd name="adj3" fmla="val 354"/>
          </a:avLst>
        </a:prstGeom>
        <a:noFill/>
        <a:ln w="25400" cap="flat" cmpd="sng" algn="ctr">
          <a:solidFill>
            <a:srgbClr val="4F81BD">
              <a:shade val="60000"/>
              <a:hueOff val="0"/>
              <a:satOff val="0"/>
              <a:lumOff val="0"/>
              <a:alphaOff val="0"/>
            </a:srgbClr>
          </a:solidFill>
          <a:prstDash val="solid"/>
        </a:ln>
        <a:effectLst/>
      </dgm:spPr>
      <dgm:t>
        <a:bodyPr/>
        <a:lstStyle/>
        <a:p>
          <a:endParaRPr lang="nl-NL"/>
        </a:p>
      </dgm:t>
    </dgm:pt>
    <dgm:pt modelId="{78AE198B-98EC-4D3B-8D8C-8EEF8CD8320E}">
      <dgm:prSet phldrT="[Tekst]"/>
      <dgm:spPr>
        <a:xfrm>
          <a:off x="957240" y="1810384"/>
          <a:ext cx="7209900" cy="9051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New markets</a:t>
          </a:r>
        </a:p>
        <a:p>
          <a:r>
            <a:rPr lang="en-US" dirty="0" smtClean="0">
              <a:solidFill>
                <a:sysClr val="window" lastClr="FFFFFF"/>
              </a:solidFill>
              <a:latin typeface="Calibri"/>
              <a:ea typeface="+mn-ea"/>
              <a:cs typeface="+mn-cs"/>
            </a:rPr>
            <a:t>New employment opportunities</a:t>
          </a:r>
          <a:endParaRPr lang="nl-NL" dirty="0">
            <a:solidFill>
              <a:sysClr val="window" lastClr="FFFFFF"/>
            </a:solidFill>
            <a:latin typeface="Calibri"/>
            <a:ea typeface="+mn-ea"/>
            <a:cs typeface="+mn-cs"/>
          </a:endParaRPr>
        </a:p>
      </dgm:t>
    </dgm:pt>
    <dgm:pt modelId="{9228A400-D30F-4753-BCE4-03A1A65408A9}" type="parTrans" cxnId="{D15E585D-E5D5-4B3C-9973-9EFEBB736256}">
      <dgm:prSet/>
      <dgm:spPr/>
      <dgm:t>
        <a:bodyPr/>
        <a:lstStyle/>
        <a:p>
          <a:endParaRPr lang="nl-NL"/>
        </a:p>
      </dgm:t>
    </dgm:pt>
    <dgm:pt modelId="{C329C353-D61C-45D3-8349-F9E244AD4260}" type="sibTrans" cxnId="{D15E585D-E5D5-4B3C-9973-9EFEBB736256}">
      <dgm:prSet/>
      <dgm:spPr/>
      <dgm:t>
        <a:bodyPr/>
        <a:lstStyle/>
        <a:p>
          <a:endParaRPr lang="nl-NL"/>
        </a:p>
      </dgm:t>
    </dgm:pt>
    <dgm:pt modelId="{81CDE307-0377-48C0-B439-FCE9714E66A0}">
      <dgm:prSet phldrT="[Tekst]"/>
      <dgm:spPr>
        <a:xfrm>
          <a:off x="628203" y="3168173"/>
          <a:ext cx="7538938" cy="9051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Solution to challenges </a:t>
          </a:r>
          <a:endParaRPr lang="nl-NL" dirty="0">
            <a:solidFill>
              <a:sysClr val="window" lastClr="FFFFFF"/>
            </a:solidFill>
            <a:latin typeface="Calibri"/>
            <a:ea typeface="+mn-ea"/>
            <a:cs typeface="+mn-cs"/>
          </a:endParaRPr>
        </a:p>
      </dgm:t>
    </dgm:pt>
    <dgm:pt modelId="{4B8D332A-9DA1-431D-B7BF-24C315569670}" type="parTrans" cxnId="{E7288418-6BF2-4E08-9E48-6D479A72279F}">
      <dgm:prSet/>
      <dgm:spPr/>
      <dgm:t>
        <a:bodyPr/>
        <a:lstStyle/>
        <a:p>
          <a:endParaRPr lang="nl-NL"/>
        </a:p>
      </dgm:t>
    </dgm:pt>
    <dgm:pt modelId="{0545C9E4-F94E-4D42-A4E4-A8422F1DBA92}" type="sibTrans" cxnId="{E7288418-6BF2-4E08-9E48-6D479A72279F}">
      <dgm:prSet/>
      <dgm:spPr/>
      <dgm:t>
        <a:bodyPr/>
        <a:lstStyle/>
        <a:p>
          <a:endParaRPr lang="nl-NL"/>
        </a:p>
      </dgm:t>
    </dgm:pt>
    <dgm:pt modelId="{56610218-F69B-41A0-A2C1-32273AC00663}" type="pres">
      <dgm:prSet presAssocID="{3EA31001-C8EB-4069-9F0E-2FC6163D915E}" presName="Name0" presStyleCnt="0">
        <dgm:presLayoutVars>
          <dgm:chMax val="7"/>
          <dgm:chPref val="7"/>
          <dgm:dir/>
        </dgm:presLayoutVars>
      </dgm:prSet>
      <dgm:spPr/>
      <dgm:t>
        <a:bodyPr/>
        <a:lstStyle/>
        <a:p>
          <a:endParaRPr lang="en-US"/>
        </a:p>
      </dgm:t>
    </dgm:pt>
    <dgm:pt modelId="{C9DA99CC-CA71-436C-AE7E-3CABAD59C69D}" type="pres">
      <dgm:prSet presAssocID="{3EA31001-C8EB-4069-9F0E-2FC6163D915E}" presName="Name1" presStyleCnt="0"/>
      <dgm:spPr/>
    </dgm:pt>
    <dgm:pt modelId="{C4E906F9-ACD8-44D2-BAFA-600E14166413}" type="pres">
      <dgm:prSet presAssocID="{3EA31001-C8EB-4069-9F0E-2FC6163D915E}" presName="cycle" presStyleCnt="0"/>
      <dgm:spPr/>
    </dgm:pt>
    <dgm:pt modelId="{D1226950-338F-436C-B100-2A7A9400DD11}" type="pres">
      <dgm:prSet presAssocID="{3EA31001-C8EB-4069-9F0E-2FC6163D915E}" presName="srcNode" presStyleLbl="node1" presStyleIdx="0" presStyleCnt="3"/>
      <dgm:spPr/>
    </dgm:pt>
    <dgm:pt modelId="{572D2C6E-8D80-4E65-82BB-EF3DB987DAB3}" type="pres">
      <dgm:prSet presAssocID="{3EA31001-C8EB-4069-9F0E-2FC6163D915E}" presName="conn" presStyleLbl="parChTrans1D2" presStyleIdx="0" presStyleCnt="1"/>
      <dgm:spPr/>
      <dgm:t>
        <a:bodyPr/>
        <a:lstStyle/>
        <a:p>
          <a:endParaRPr lang="en-US"/>
        </a:p>
      </dgm:t>
    </dgm:pt>
    <dgm:pt modelId="{2E6CC3B5-A8D5-4554-AEC7-A352F6027BD6}" type="pres">
      <dgm:prSet presAssocID="{3EA31001-C8EB-4069-9F0E-2FC6163D915E}" presName="extraNode" presStyleLbl="node1" presStyleIdx="0" presStyleCnt="3"/>
      <dgm:spPr/>
    </dgm:pt>
    <dgm:pt modelId="{E7DAABBE-6999-4273-830B-4DC2F82B173F}" type="pres">
      <dgm:prSet presAssocID="{3EA31001-C8EB-4069-9F0E-2FC6163D915E}" presName="dstNode" presStyleLbl="node1" presStyleIdx="0" presStyleCnt="3"/>
      <dgm:spPr/>
    </dgm:pt>
    <dgm:pt modelId="{64F653F3-3E31-4D77-ABEA-E689BEFFABBE}" type="pres">
      <dgm:prSet presAssocID="{36E418C2-F455-4C16-AB36-65FEBD6858B9}" presName="text_1" presStyleLbl="node1" presStyleIdx="0" presStyleCnt="3">
        <dgm:presLayoutVars>
          <dgm:bulletEnabled val="1"/>
        </dgm:presLayoutVars>
      </dgm:prSet>
      <dgm:spPr/>
      <dgm:t>
        <a:bodyPr/>
        <a:lstStyle/>
        <a:p>
          <a:endParaRPr lang="nl-NL"/>
        </a:p>
      </dgm:t>
    </dgm:pt>
    <dgm:pt modelId="{1DA24775-5152-43D0-99F9-88F4B6A787DB}" type="pres">
      <dgm:prSet presAssocID="{36E418C2-F455-4C16-AB36-65FEBD6858B9}" presName="accent_1" presStyleCnt="0"/>
      <dgm:spPr/>
    </dgm:pt>
    <dgm:pt modelId="{60A684A4-900A-4AF4-8F88-9FA23EED56D7}" type="pres">
      <dgm:prSet presAssocID="{36E418C2-F455-4C16-AB36-65FEBD6858B9}" presName="accentRepeatNode" presStyleLbl="solidFgAcc1" presStyleIdx="0" presStyleCnt="3"/>
      <dgm:spPr>
        <a:xfrm>
          <a:off x="62458" y="339447"/>
          <a:ext cx="1131490" cy="1131490"/>
        </a:xfrm>
        <a:prstGeom prst="ellipse">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dgm:spPr>
      <dgm:t>
        <a:bodyPr/>
        <a:lstStyle/>
        <a:p>
          <a:endParaRPr lang="en-US"/>
        </a:p>
      </dgm:t>
    </dgm:pt>
    <dgm:pt modelId="{A69C2AAF-BF58-427C-B369-A3DC4AFB4281}" type="pres">
      <dgm:prSet presAssocID="{78AE198B-98EC-4D3B-8D8C-8EEF8CD8320E}" presName="text_2" presStyleLbl="node1" presStyleIdx="1" presStyleCnt="3">
        <dgm:presLayoutVars>
          <dgm:bulletEnabled val="1"/>
        </dgm:presLayoutVars>
      </dgm:prSet>
      <dgm:spPr/>
      <dgm:t>
        <a:bodyPr/>
        <a:lstStyle/>
        <a:p>
          <a:endParaRPr lang="en-US"/>
        </a:p>
      </dgm:t>
    </dgm:pt>
    <dgm:pt modelId="{8213285A-2668-47C1-9FCA-D6AFFA96C973}" type="pres">
      <dgm:prSet presAssocID="{78AE198B-98EC-4D3B-8D8C-8EEF8CD8320E}" presName="accent_2" presStyleCnt="0"/>
      <dgm:spPr/>
    </dgm:pt>
    <dgm:pt modelId="{C46611E4-AF11-4B23-9779-13CE257D4108}" type="pres">
      <dgm:prSet presAssocID="{78AE198B-98EC-4D3B-8D8C-8EEF8CD8320E}" presName="accentRepeatNode" presStyleLbl="solidFgAcc1" presStyleIdx="1" presStyleCnt="3"/>
      <dgm:spPr>
        <a:xfrm>
          <a:off x="391495" y="1697235"/>
          <a:ext cx="1131490" cy="1131490"/>
        </a:xfrm>
        <a:prstGeom prst="ellipse">
          <a:avLst/>
        </a:prstGeom>
        <a:blipFill rotWithShape="0">
          <a:blip xmlns:r="http://schemas.openxmlformats.org/officeDocument/2006/relationships" r:embed="rId2"/>
          <a:stretch>
            <a:fillRect/>
          </a:stretch>
        </a:blipFill>
        <a:ln w="25400" cap="flat" cmpd="sng" algn="ctr">
          <a:solidFill>
            <a:srgbClr val="4F81BD">
              <a:hueOff val="0"/>
              <a:satOff val="0"/>
              <a:lumOff val="0"/>
              <a:alphaOff val="0"/>
            </a:srgbClr>
          </a:solidFill>
          <a:prstDash val="solid"/>
        </a:ln>
        <a:effectLst/>
      </dgm:spPr>
      <dgm:t>
        <a:bodyPr/>
        <a:lstStyle/>
        <a:p>
          <a:endParaRPr lang="en-US"/>
        </a:p>
      </dgm:t>
    </dgm:pt>
    <dgm:pt modelId="{9A0A7FD4-12BB-4000-928D-72D12BA679ED}" type="pres">
      <dgm:prSet presAssocID="{81CDE307-0377-48C0-B439-FCE9714E66A0}" presName="text_3" presStyleLbl="node1" presStyleIdx="2" presStyleCnt="3">
        <dgm:presLayoutVars>
          <dgm:bulletEnabled val="1"/>
        </dgm:presLayoutVars>
      </dgm:prSet>
      <dgm:spPr/>
      <dgm:t>
        <a:bodyPr/>
        <a:lstStyle/>
        <a:p>
          <a:endParaRPr lang="en-US"/>
        </a:p>
      </dgm:t>
    </dgm:pt>
    <dgm:pt modelId="{E86DF25D-0676-4FFC-82B3-B3BD906B0B52}" type="pres">
      <dgm:prSet presAssocID="{81CDE307-0377-48C0-B439-FCE9714E66A0}" presName="accent_3" presStyleCnt="0"/>
      <dgm:spPr/>
    </dgm:pt>
    <dgm:pt modelId="{4B5C0A03-CF84-4D7B-953D-F3B30606C3D8}" type="pres">
      <dgm:prSet presAssocID="{81CDE307-0377-48C0-B439-FCE9714E66A0}" presName="accentRepeatNode" presStyleLbl="solidFgAcc1" presStyleIdx="2" presStyleCnt="3"/>
      <dgm:spPr>
        <a:xfrm>
          <a:off x="62458" y="3055024"/>
          <a:ext cx="1131490" cy="1131490"/>
        </a:xfrm>
        <a:prstGeom prst="ellipse">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dgm:spPr>
      <dgm:t>
        <a:bodyPr/>
        <a:lstStyle/>
        <a:p>
          <a:endParaRPr lang="en-US"/>
        </a:p>
      </dgm:t>
    </dgm:pt>
  </dgm:ptLst>
  <dgm:cxnLst>
    <dgm:cxn modelId="{3C85597E-CB35-4A42-AE63-B3A3DD61C603}" type="presOf" srcId="{81CDE307-0377-48C0-B439-FCE9714E66A0}" destId="{9A0A7FD4-12BB-4000-928D-72D12BA679ED}" srcOrd="0" destOrd="0" presId="urn:microsoft.com/office/officeart/2008/layout/VerticalCurvedList"/>
    <dgm:cxn modelId="{783653E0-8820-4646-A3CE-572F75D2B46D}" type="presOf" srcId="{36E418C2-F455-4C16-AB36-65FEBD6858B9}" destId="{64F653F3-3E31-4D77-ABEA-E689BEFFABBE}" srcOrd="0" destOrd="0" presId="urn:microsoft.com/office/officeart/2008/layout/VerticalCurvedList"/>
    <dgm:cxn modelId="{38C8D423-A769-4BBC-8130-DD3138C5CCE7}" type="presOf" srcId="{3EA31001-C8EB-4069-9F0E-2FC6163D915E}" destId="{56610218-F69B-41A0-A2C1-32273AC00663}" srcOrd="0" destOrd="0" presId="urn:microsoft.com/office/officeart/2008/layout/VerticalCurvedList"/>
    <dgm:cxn modelId="{F8ECBEDF-3781-4C6D-B857-A7CE0E6252F5}" type="presOf" srcId="{029C5474-B6BD-46C6-8F99-318B2A1876B7}" destId="{572D2C6E-8D80-4E65-82BB-EF3DB987DAB3}" srcOrd="0" destOrd="0" presId="urn:microsoft.com/office/officeart/2008/layout/VerticalCurvedList"/>
    <dgm:cxn modelId="{E7288418-6BF2-4E08-9E48-6D479A72279F}" srcId="{3EA31001-C8EB-4069-9F0E-2FC6163D915E}" destId="{81CDE307-0377-48C0-B439-FCE9714E66A0}" srcOrd="2" destOrd="0" parTransId="{4B8D332A-9DA1-431D-B7BF-24C315569670}" sibTransId="{0545C9E4-F94E-4D42-A4E4-A8422F1DBA92}"/>
    <dgm:cxn modelId="{3664F6C5-8B66-4825-8907-0B073BF5154D}" type="presOf" srcId="{78AE198B-98EC-4D3B-8D8C-8EEF8CD8320E}" destId="{A69C2AAF-BF58-427C-B369-A3DC4AFB4281}" srcOrd="0" destOrd="0" presId="urn:microsoft.com/office/officeart/2008/layout/VerticalCurvedList"/>
    <dgm:cxn modelId="{E4B52882-9A21-45FC-AFC5-411375923FB0}" srcId="{3EA31001-C8EB-4069-9F0E-2FC6163D915E}" destId="{36E418C2-F455-4C16-AB36-65FEBD6858B9}" srcOrd="0" destOrd="0" parTransId="{287365E4-DC5F-4E45-ADDE-58403DB60E19}" sibTransId="{029C5474-B6BD-46C6-8F99-318B2A1876B7}"/>
    <dgm:cxn modelId="{D15E585D-E5D5-4B3C-9973-9EFEBB736256}" srcId="{3EA31001-C8EB-4069-9F0E-2FC6163D915E}" destId="{78AE198B-98EC-4D3B-8D8C-8EEF8CD8320E}" srcOrd="1" destOrd="0" parTransId="{9228A400-D30F-4753-BCE4-03A1A65408A9}" sibTransId="{C329C353-D61C-45D3-8349-F9E244AD4260}"/>
    <dgm:cxn modelId="{7EC0088E-9E01-4188-B568-B91154457937}" type="presParOf" srcId="{56610218-F69B-41A0-A2C1-32273AC00663}" destId="{C9DA99CC-CA71-436C-AE7E-3CABAD59C69D}" srcOrd="0" destOrd="0" presId="urn:microsoft.com/office/officeart/2008/layout/VerticalCurvedList"/>
    <dgm:cxn modelId="{45F0F360-43EE-481C-AD5A-9AB2002C99FF}" type="presParOf" srcId="{C9DA99CC-CA71-436C-AE7E-3CABAD59C69D}" destId="{C4E906F9-ACD8-44D2-BAFA-600E14166413}" srcOrd="0" destOrd="0" presId="urn:microsoft.com/office/officeart/2008/layout/VerticalCurvedList"/>
    <dgm:cxn modelId="{A5F5FFD1-2AC0-4FFB-A446-1D85CAF57761}" type="presParOf" srcId="{C4E906F9-ACD8-44D2-BAFA-600E14166413}" destId="{D1226950-338F-436C-B100-2A7A9400DD11}" srcOrd="0" destOrd="0" presId="urn:microsoft.com/office/officeart/2008/layout/VerticalCurvedList"/>
    <dgm:cxn modelId="{BE25DA40-ED73-44EF-84BC-CB01D437EC3B}" type="presParOf" srcId="{C4E906F9-ACD8-44D2-BAFA-600E14166413}" destId="{572D2C6E-8D80-4E65-82BB-EF3DB987DAB3}" srcOrd="1" destOrd="0" presId="urn:microsoft.com/office/officeart/2008/layout/VerticalCurvedList"/>
    <dgm:cxn modelId="{DCC70B63-6078-4DDC-AD25-B380BF84DA00}" type="presParOf" srcId="{C4E906F9-ACD8-44D2-BAFA-600E14166413}" destId="{2E6CC3B5-A8D5-4554-AEC7-A352F6027BD6}" srcOrd="2" destOrd="0" presId="urn:microsoft.com/office/officeart/2008/layout/VerticalCurvedList"/>
    <dgm:cxn modelId="{A43EAD44-F78A-4252-B723-0CB081765FA8}" type="presParOf" srcId="{C4E906F9-ACD8-44D2-BAFA-600E14166413}" destId="{E7DAABBE-6999-4273-830B-4DC2F82B173F}" srcOrd="3" destOrd="0" presId="urn:microsoft.com/office/officeart/2008/layout/VerticalCurvedList"/>
    <dgm:cxn modelId="{9493DF77-2F4A-462B-9915-AEF04E502C25}" type="presParOf" srcId="{C9DA99CC-CA71-436C-AE7E-3CABAD59C69D}" destId="{64F653F3-3E31-4D77-ABEA-E689BEFFABBE}" srcOrd="1" destOrd="0" presId="urn:microsoft.com/office/officeart/2008/layout/VerticalCurvedList"/>
    <dgm:cxn modelId="{898D7471-5A9A-424B-8001-9E73A71E69AA}" type="presParOf" srcId="{C9DA99CC-CA71-436C-AE7E-3CABAD59C69D}" destId="{1DA24775-5152-43D0-99F9-88F4B6A787DB}" srcOrd="2" destOrd="0" presId="urn:microsoft.com/office/officeart/2008/layout/VerticalCurvedList"/>
    <dgm:cxn modelId="{A608C31C-B375-4B2B-848D-38C3562E5F39}" type="presParOf" srcId="{1DA24775-5152-43D0-99F9-88F4B6A787DB}" destId="{60A684A4-900A-4AF4-8F88-9FA23EED56D7}" srcOrd="0" destOrd="0" presId="urn:microsoft.com/office/officeart/2008/layout/VerticalCurvedList"/>
    <dgm:cxn modelId="{46B38E44-804F-441C-AEC5-0E861A1988DD}" type="presParOf" srcId="{C9DA99CC-CA71-436C-AE7E-3CABAD59C69D}" destId="{A69C2AAF-BF58-427C-B369-A3DC4AFB4281}" srcOrd="3" destOrd="0" presId="urn:microsoft.com/office/officeart/2008/layout/VerticalCurvedList"/>
    <dgm:cxn modelId="{8B38EBDE-2014-4AE9-86EF-0A9354E0268E}" type="presParOf" srcId="{C9DA99CC-CA71-436C-AE7E-3CABAD59C69D}" destId="{8213285A-2668-47C1-9FCA-D6AFFA96C973}" srcOrd="4" destOrd="0" presId="urn:microsoft.com/office/officeart/2008/layout/VerticalCurvedList"/>
    <dgm:cxn modelId="{BF8015DD-9212-4F0C-8EEC-EAC64D62324E}" type="presParOf" srcId="{8213285A-2668-47C1-9FCA-D6AFFA96C973}" destId="{C46611E4-AF11-4B23-9779-13CE257D4108}" srcOrd="0" destOrd="0" presId="urn:microsoft.com/office/officeart/2008/layout/VerticalCurvedList"/>
    <dgm:cxn modelId="{D2ACBB20-4F32-4C44-B039-A04B7107A23D}" type="presParOf" srcId="{C9DA99CC-CA71-436C-AE7E-3CABAD59C69D}" destId="{9A0A7FD4-12BB-4000-928D-72D12BA679ED}" srcOrd="5" destOrd="0" presId="urn:microsoft.com/office/officeart/2008/layout/VerticalCurvedList"/>
    <dgm:cxn modelId="{80B54C45-C76D-4644-AF19-F68A561F9F3D}" type="presParOf" srcId="{C9DA99CC-CA71-436C-AE7E-3CABAD59C69D}" destId="{E86DF25D-0676-4FFC-82B3-B3BD906B0B52}" srcOrd="6" destOrd="0" presId="urn:microsoft.com/office/officeart/2008/layout/VerticalCurvedList"/>
    <dgm:cxn modelId="{49D531D6-1B94-4B0E-9C5E-0596A373CCD9}" type="presParOf" srcId="{E86DF25D-0676-4FFC-82B3-B3BD906B0B52}" destId="{4B5C0A03-CF84-4D7B-953D-F3B30606C3D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1446CA-9052-4D99-AE2C-97A5EE6FEA90}"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nl-NL"/>
        </a:p>
      </dgm:t>
    </dgm:pt>
    <dgm:pt modelId="{5CDE6F63-D66F-4ECB-83FE-70B6FF592517}">
      <dgm:prSet phldrT="[Tekst]"/>
      <dgm:spPr>
        <a:xfrm rot="16200000">
          <a:off x="-1516044" y="2326353"/>
          <a:ext cx="3530251" cy="396075"/>
        </a:xfrm>
        <a:prstGeom prst="rect">
          <a:avLst/>
        </a:prstGeom>
        <a:noFill/>
        <a:ln>
          <a:noFill/>
        </a:ln>
        <a:effectLst/>
      </dgm:spPr>
      <dgm:t>
        <a:bodyPr/>
        <a:lstStyle/>
        <a:p>
          <a:r>
            <a:rPr lang="en-US" dirty="0" smtClean="0">
              <a:solidFill>
                <a:srgbClr val="002060"/>
              </a:solidFill>
              <a:latin typeface="Calibri"/>
              <a:ea typeface="+mn-ea"/>
              <a:cs typeface="+mn-cs"/>
            </a:rPr>
            <a:t>TARGETS</a:t>
          </a:r>
          <a:endParaRPr lang="nl-NL" dirty="0">
            <a:solidFill>
              <a:srgbClr val="002060"/>
            </a:solidFill>
            <a:latin typeface="Calibri"/>
            <a:ea typeface="+mn-ea"/>
            <a:cs typeface="+mn-cs"/>
          </a:endParaRPr>
        </a:p>
      </dgm:t>
    </dgm:pt>
    <dgm:pt modelId="{038F2A44-9861-4847-B54D-9FF14859C0F5}" type="parTrans" cxnId="{2CE38943-49D9-4BC2-A43E-3A42BF10E5A1}">
      <dgm:prSet/>
      <dgm:spPr/>
      <dgm:t>
        <a:bodyPr/>
        <a:lstStyle/>
        <a:p>
          <a:endParaRPr lang="nl-NL"/>
        </a:p>
      </dgm:t>
    </dgm:pt>
    <dgm:pt modelId="{E802C506-DFD0-418C-9236-1BC07C05D10E}" type="sibTrans" cxnId="{2CE38943-49D9-4BC2-A43E-3A42BF10E5A1}">
      <dgm:prSet/>
      <dgm:spPr/>
      <dgm:t>
        <a:bodyPr/>
        <a:lstStyle/>
        <a:p>
          <a:endParaRPr lang="nl-NL"/>
        </a:p>
      </dgm:t>
    </dgm:pt>
    <dgm:pt modelId="{F8F8B132-BAF8-4A7B-82BE-AEDFA62A5346}">
      <dgm:prSet phldrT="[Tekst]"/>
      <dgm:spPr>
        <a:xfrm>
          <a:off x="447118" y="759265"/>
          <a:ext cx="1972874" cy="3530251"/>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Invest 3% of GDP  by 2020 in R&amp;D</a:t>
          </a:r>
          <a:endParaRPr lang="nl-NL" dirty="0">
            <a:solidFill>
              <a:sysClr val="window" lastClr="FFFFFF"/>
            </a:solidFill>
            <a:latin typeface="Calibri"/>
            <a:ea typeface="+mn-ea"/>
            <a:cs typeface="+mn-cs"/>
          </a:endParaRPr>
        </a:p>
      </dgm:t>
    </dgm:pt>
    <dgm:pt modelId="{6347D245-3913-4AC3-AC3E-301085589189}" type="parTrans" cxnId="{ED1616FB-B9B5-4190-B121-959ABFC4A4FA}">
      <dgm:prSet/>
      <dgm:spPr/>
      <dgm:t>
        <a:bodyPr/>
        <a:lstStyle/>
        <a:p>
          <a:endParaRPr lang="nl-NL"/>
        </a:p>
      </dgm:t>
    </dgm:pt>
    <dgm:pt modelId="{39B8720F-CB37-4C9B-8601-BD910467F84A}" type="sibTrans" cxnId="{ED1616FB-B9B5-4190-B121-959ABFC4A4FA}">
      <dgm:prSet/>
      <dgm:spPr/>
      <dgm:t>
        <a:bodyPr/>
        <a:lstStyle/>
        <a:p>
          <a:endParaRPr lang="nl-NL"/>
        </a:p>
      </dgm:t>
    </dgm:pt>
    <dgm:pt modelId="{A5DEA21C-B846-43C6-AE32-43950798C0B4}">
      <dgm:prSet phldrT="[Tekst]"/>
      <dgm:spPr>
        <a:xfrm rot="16200000">
          <a:off x="1363236" y="2326353"/>
          <a:ext cx="3530251" cy="396075"/>
        </a:xfrm>
        <a:prstGeom prst="rect">
          <a:avLst/>
        </a:prstGeom>
        <a:noFill/>
        <a:ln>
          <a:noFill/>
        </a:ln>
        <a:effectLst/>
      </dgm:spPr>
      <dgm:t>
        <a:bodyPr/>
        <a:lstStyle/>
        <a:p>
          <a:r>
            <a:rPr lang="en-US" dirty="0" smtClean="0">
              <a:solidFill>
                <a:srgbClr val="002060"/>
              </a:solidFill>
              <a:latin typeface="Calibri"/>
              <a:ea typeface="+mn-ea"/>
              <a:cs typeface="+mn-cs"/>
            </a:rPr>
            <a:t>COORDINATION</a:t>
          </a:r>
          <a:endParaRPr lang="nl-NL" dirty="0">
            <a:solidFill>
              <a:srgbClr val="002060"/>
            </a:solidFill>
            <a:latin typeface="Calibri"/>
            <a:ea typeface="+mn-ea"/>
            <a:cs typeface="+mn-cs"/>
          </a:endParaRPr>
        </a:p>
      </dgm:t>
    </dgm:pt>
    <dgm:pt modelId="{50A8A7E1-CACB-4BAD-92A5-43EBBD03931D}" type="parTrans" cxnId="{BA08F706-D955-4BAD-BD19-5215BB960AEA}">
      <dgm:prSet/>
      <dgm:spPr/>
      <dgm:t>
        <a:bodyPr/>
        <a:lstStyle/>
        <a:p>
          <a:endParaRPr lang="nl-NL"/>
        </a:p>
      </dgm:t>
    </dgm:pt>
    <dgm:pt modelId="{09E60219-1245-4F9B-AC01-73117A4219E0}" type="sibTrans" cxnId="{BA08F706-D955-4BAD-BD19-5215BB960AEA}">
      <dgm:prSet/>
      <dgm:spPr/>
      <dgm:t>
        <a:bodyPr/>
        <a:lstStyle/>
        <a:p>
          <a:endParaRPr lang="nl-NL"/>
        </a:p>
      </dgm:t>
    </dgm:pt>
    <dgm:pt modelId="{2C1E4F45-4B9A-41B5-8F0F-6FC5C77F74FB}">
      <dgm:prSet phldrT="[Tekst]"/>
      <dgm:spPr>
        <a:xfrm>
          <a:off x="3326400" y="759265"/>
          <a:ext cx="1972874" cy="3530251"/>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Coordinate EU and national research &amp; innovation systems</a:t>
          </a:r>
          <a:endParaRPr lang="nl-NL" dirty="0">
            <a:solidFill>
              <a:sysClr val="window" lastClr="FFFFFF"/>
            </a:solidFill>
            <a:latin typeface="Calibri"/>
            <a:ea typeface="+mn-ea"/>
            <a:cs typeface="+mn-cs"/>
          </a:endParaRPr>
        </a:p>
      </dgm:t>
    </dgm:pt>
    <dgm:pt modelId="{36CD771C-8D1A-4C9B-847C-9D8E61D9171E}" type="parTrans" cxnId="{169B8C14-6DB5-4FEF-9947-874BEE9BF0FD}">
      <dgm:prSet/>
      <dgm:spPr/>
      <dgm:t>
        <a:bodyPr/>
        <a:lstStyle/>
        <a:p>
          <a:endParaRPr lang="nl-NL"/>
        </a:p>
      </dgm:t>
    </dgm:pt>
    <dgm:pt modelId="{3E1CB173-2867-49E5-B7DB-7DF3B43E423C}" type="sibTrans" cxnId="{169B8C14-6DB5-4FEF-9947-874BEE9BF0FD}">
      <dgm:prSet/>
      <dgm:spPr/>
      <dgm:t>
        <a:bodyPr/>
        <a:lstStyle/>
        <a:p>
          <a:endParaRPr lang="nl-NL"/>
        </a:p>
      </dgm:t>
    </dgm:pt>
    <dgm:pt modelId="{2F61D57F-836E-4BAE-8AB7-DCA752BEC4F5}">
      <dgm:prSet phldrT="[Tekst]"/>
      <dgm:spPr>
        <a:xfrm>
          <a:off x="3326400" y="759265"/>
          <a:ext cx="1972874" cy="3530251"/>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European Research Area (ERA)</a:t>
          </a:r>
          <a:endParaRPr lang="nl-NL" dirty="0">
            <a:solidFill>
              <a:sysClr val="window" lastClr="FFFFFF"/>
            </a:solidFill>
            <a:latin typeface="Calibri"/>
            <a:ea typeface="+mn-ea"/>
            <a:cs typeface="+mn-cs"/>
          </a:endParaRPr>
        </a:p>
      </dgm:t>
    </dgm:pt>
    <dgm:pt modelId="{B58B26BF-3964-4142-8341-97905E0FFF34}" type="parTrans" cxnId="{1A1835BF-DD1A-4899-849F-4558A5ED1AA9}">
      <dgm:prSet/>
      <dgm:spPr/>
      <dgm:t>
        <a:bodyPr/>
        <a:lstStyle/>
        <a:p>
          <a:endParaRPr lang="nl-NL"/>
        </a:p>
      </dgm:t>
    </dgm:pt>
    <dgm:pt modelId="{2F06CCD2-748D-4456-81B5-569653CC22E2}" type="sibTrans" cxnId="{1A1835BF-DD1A-4899-849F-4558A5ED1AA9}">
      <dgm:prSet/>
      <dgm:spPr/>
      <dgm:t>
        <a:bodyPr/>
        <a:lstStyle/>
        <a:p>
          <a:endParaRPr lang="nl-NL"/>
        </a:p>
      </dgm:t>
    </dgm:pt>
    <dgm:pt modelId="{8A44BE1E-0537-4685-9B16-257E49203AE9}">
      <dgm:prSet phldrT="[Tekst]"/>
      <dgm:spPr>
        <a:xfrm rot="16200000">
          <a:off x="4242518" y="2326353"/>
          <a:ext cx="3530251" cy="396075"/>
        </a:xfrm>
        <a:prstGeom prst="rect">
          <a:avLst/>
        </a:prstGeom>
        <a:noFill/>
        <a:ln>
          <a:noFill/>
        </a:ln>
        <a:effectLst/>
      </dgm:spPr>
      <dgm:t>
        <a:bodyPr/>
        <a:lstStyle/>
        <a:p>
          <a:r>
            <a:rPr lang="en-US" dirty="0" smtClean="0">
              <a:solidFill>
                <a:srgbClr val="002060"/>
              </a:solidFill>
              <a:latin typeface="Calibri"/>
              <a:ea typeface="+mn-ea"/>
              <a:cs typeface="+mn-cs"/>
            </a:rPr>
            <a:t>REFORM</a:t>
          </a:r>
          <a:endParaRPr lang="nl-NL" dirty="0">
            <a:solidFill>
              <a:srgbClr val="002060"/>
            </a:solidFill>
            <a:latin typeface="Calibri"/>
            <a:ea typeface="+mn-ea"/>
            <a:cs typeface="+mn-cs"/>
          </a:endParaRPr>
        </a:p>
      </dgm:t>
    </dgm:pt>
    <dgm:pt modelId="{79B542B5-AC6D-4799-991F-6E24FA59259C}" type="parTrans" cxnId="{BE8D7F2B-F378-4658-AAA2-DDAC30461220}">
      <dgm:prSet/>
      <dgm:spPr/>
      <dgm:t>
        <a:bodyPr/>
        <a:lstStyle/>
        <a:p>
          <a:endParaRPr lang="nl-NL"/>
        </a:p>
      </dgm:t>
    </dgm:pt>
    <dgm:pt modelId="{4051944C-760A-4511-A382-036A090F7812}" type="sibTrans" cxnId="{BE8D7F2B-F378-4658-AAA2-DDAC30461220}">
      <dgm:prSet/>
      <dgm:spPr/>
      <dgm:t>
        <a:bodyPr/>
        <a:lstStyle/>
        <a:p>
          <a:endParaRPr lang="nl-NL"/>
        </a:p>
      </dgm:t>
    </dgm:pt>
    <dgm:pt modelId="{D4B0737C-781E-4678-99D2-12398523090F}">
      <dgm:prSet phldrT="[Tekst]"/>
      <dgm:spPr>
        <a:xfrm>
          <a:off x="6205682" y="759265"/>
          <a:ext cx="1972874" cy="3530251"/>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Modernize education systems</a:t>
          </a:r>
          <a:endParaRPr lang="nl-NL" dirty="0">
            <a:solidFill>
              <a:sysClr val="window" lastClr="FFFFFF"/>
            </a:solidFill>
            <a:latin typeface="Calibri"/>
            <a:ea typeface="+mn-ea"/>
            <a:cs typeface="+mn-cs"/>
          </a:endParaRPr>
        </a:p>
      </dgm:t>
    </dgm:pt>
    <dgm:pt modelId="{134CDF93-3EFC-49D3-8D01-EA51E7BB8264}" type="parTrans" cxnId="{8BC598E0-3D63-4047-84E0-306580779287}">
      <dgm:prSet/>
      <dgm:spPr/>
      <dgm:t>
        <a:bodyPr/>
        <a:lstStyle/>
        <a:p>
          <a:endParaRPr lang="nl-NL"/>
        </a:p>
      </dgm:t>
    </dgm:pt>
    <dgm:pt modelId="{7AA55A64-F2D0-4D8D-A7AB-D9B3FAF9458C}" type="sibTrans" cxnId="{8BC598E0-3D63-4047-84E0-306580779287}">
      <dgm:prSet/>
      <dgm:spPr/>
      <dgm:t>
        <a:bodyPr/>
        <a:lstStyle/>
        <a:p>
          <a:endParaRPr lang="nl-NL"/>
        </a:p>
      </dgm:t>
    </dgm:pt>
    <dgm:pt modelId="{9E603BFD-FA87-42EE-A7E0-079AD459F975}">
      <dgm:prSet phldrT="[Tekst]"/>
      <dgm:spPr>
        <a:xfrm>
          <a:off x="447118" y="759265"/>
          <a:ext cx="1972874" cy="3530251"/>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Get more innovation out of our research</a:t>
          </a:r>
          <a:endParaRPr lang="nl-NL" dirty="0">
            <a:solidFill>
              <a:sysClr val="window" lastClr="FFFFFF"/>
            </a:solidFill>
            <a:latin typeface="Calibri"/>
            <a:ea typeface="+mn-ea"/>
            <a:cs typeface="+mn-cs"/>
          </a:endParaRPr>
        </a:p>
      </dgm:t>
    </dgm:pt>
    <dgm:pt modelId="{42661AD6-05C0-419A-9465-7AD57A0E8DEF}" type="parTrans" cxnId="{AD621AE5-E322-4698-9441-AB35A9C38F65}">
      <dgm:prSet/>
      <dgm:spPr/>
      <dgm:t>
        <a:bodyPr/>
        <a:lstStyle/>
        <a:p>
          <a:endParaRPr lang="en-US"/>
        </a:p>
      </dgm:t>
    </dgm:pt>
    <dgm:pt modelId="{06E2E9EF-DE89-4AAF-9884-D257593342DF}" type="sibTrans" cxnId="{AD621AE5-E322-4698-9441-AB35A9C38F65}">
      <dgm:prSet/>
      <dgm:spPr/>
      <dgm:t>
        <a:bodyPr/>
        <a:lstStyle/>
        <a:p>
          <a:endParaRPr lang="en-US"/>
        </a:p>
      </dgm:t>
    </dgm:pt>
    <dgm:pt modelId="{D67FF538-3857-4A9D-AD84-10CB97D3B322}" type="pres">
      <dgm:prSet presAssocID="{121446CA-9052-4D99-AE2C-97A5EE6FEA90}" presName="linearFlow" presStyleCnt="0">
        <dgm:presLayoutVars>
          <dgm:dir/>
          <dgm:animLvl val="lvl"/>
          <dgm:resizeHandles/>
        </dgm:presLayoutVars>
      </dgm:prSet>
      <dgm:spPr/>
      <dgm:t>
        <a:bodyPr/>
        <a:lstStyle/>
        <a:p>
          <a:endParaRPr lang="en-US"/>
        </a:p>
      </dgm:t>
    </dgm:pt>
    <dgm:pt modelId="{66E89312-5529-401C-A93B-73B7BA664E18}" type="pres">
      <dgm:prSet presAssocID="{5CDE6F63-D66F-4ECB-83FE-70B6FF592517}" presName="compositeNode" presStyleCnt="0">
        <dgm:presLayoutVars>
          <dgm:bulletEnabled val="1"/>
        </dgm:presLayoutVars>
      </dgm:prSet>
      <dgm:spPr/>
    </dgm:pt>
    <dgm:pt modelId="{06140C1A-FEA9-49C0-8851-99B8073879C3}" type="pres">
      <dgm:prSet presAssocID="{5CDE6F63-D66F-4ECB-83FE-70B6FF592517}" presName="image" presStyleLbl="fgImgPlace1" presStyleIdx="0" presStyleCnt="3"/>
      <dgm:spPr>
        <a:xfrm>
          <a:off x="51042" y="236446"/>
          <a:ext cx="792150" cy="792150"/>
        </a:xfrm>
        <a:prstGeom prst="rect">
          <a:avLst/>
        </a:prstGeom>
        <a:solidFill>
          <a:srgbClr val="4F81BD">
            <a:tint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8C866824-5388-42A0-87C2-38E4F607919B}" type="pres">
      <dgm:prSet presAssocID="{5CDE6F63-D66F-4ECB-83FE-70B6FF592517}" presName="childNode" presStyleLbl="node1" presStyleIdx="0" presStyleCnt="3">
        <dgm:presLayoutVars>
          <dgm:bulletEnabled val="1"/>
        </dgm:presLayoutVars>
      </dgm:prSet>
      <dgm:spPr/>
      <dgm:t>
        <a:bodyPr/>
        <a:lstStyle/>
        <a:p>
          <a:endParaRPr lang="nl-NL"/>
        </a:p>
      </dgm:t>
    </dgm:pt>
    <dgm:pt modelId="{FE668289-52FF-477B-BE0A-EE12390EDF7F}" type="pres">
      <dgm:prSet presAssocID="{5CDE6F63-D66F-4ECB-83FE-70B6FF592517}" presName="parentNode" presStyleLbl="revTx" presStyleIdx="0" presStyleCnt="3">
        <dgm:presLayoutVars>
          <dgm:chMax val="0"/>
          <dgm:bulletEnabled val="1"/>
        </dgm:presLayoutVars>
      </dgm:prSet>
      <dgm:spPr/>
      <dgm:t>
        <a:bodyPr/>
        <a:lstStyle/>
        <a:p>
          <a:endParaRPr lang="en-US"/>
        </a:p>
      </dgm:t>
    </dgm:pt>
    <dgm:pt modelId="{A0D685BD-3623-4A80-A37C-683106D30366}" type="pres">
      <dgm:prSet presAssocID="{E802C506-DFD0-418C-9236-1BC07C05D10E}" presName="sibTrans" presStyleCnt="0"/>
      <dgm:spPr/>
    </dgm:pt>
    <dgm:pt modelId="{A011F9F4-3B47-409D-83ED-B52B9AC583E8}" type="pres">
      <dgm:prSet presAssocID="{A5DEA21C-B846-43C6-AE32-43950798C0B4}" presName="compositeNode" presStyleCnt="0">
        <dgm:presLayoutVars>
          <dgm:bulletEnabled val="1"/>
        </dgm:presLayoutVars>
      </dgm:prSet>
      <dgm:spPr/>
    </dgm:pt>
    <dgm:pt modelId="{C1B46AC9-8258-4276-AC9D-A3FDC14E926F}" type="pres">
      <dgm:prSet presAssocID="{A5DEA21C-B846-43C6-AE32-43950798C0B4}" presName="image" presStyleLbl="fgImgPlace1" presStyleIdx="1" presStyleCnt="3"/>
      <dgm:spPr>
        <a:xfrm>
          <a:off x="2930324" y="236446"/>
          <a:ext cx="792150" cy="792150"/>
        </a:xfrm>
        <a:prstGeom prst="rect">
          <a:avLst/>
        </a:prstGeom>
        <a:solidFill>
          <a:srgbClr val="4F81BD">
            <a:tint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09CB51A8-90C1-44C4-9B17-CA96CEE708B1}" type="pres">
      <dgm:prSet presAssocID="{A5DEA21C-B846-43C6-AE32-43950798C0B4}" presName="childNode" presStyleLbl="node1" presStyleIdx="1" presStyleCnt="3">
        <dgm:presLayoutVars>
          <dgm:bulletEnabled val="1"/>
        </dgm:presLayoutVars>
      </dgm:prSet>
      <dgm:spPr/>
      <dgm:t>
        <a:bodyPr/>
        <a:lstStyle/>
        <a:p>
          <a:endParaRPr lang="en-US"/>
        </a:p>
      </dgm:t>
    </dgm:pt>
    <dgm:pt modelId="{775B434A-B8A9-4AF7-AB8D-34D85BEA7C70}" type="pres">
      <dgm:prSet presAssocID="{A5DEA21C-B846-43C6-AE32-43950798C0B4}" presName="parentNode" presStyleLbl="revTx" presStyleIdx="1" presStyleCnt="3">
        <dgm:presLayoutVars>
          <dgm:chMax val="0"/>
          <dgm:bulletEnabled val="1"/>
        </dgm:presLayoutVars>
      </dgm:prSet>
      <dgm:spPr/>
      <dgm:t>
        <a:bodyPr/>
        <a:lstStyle/>
        <a:p>
          <a:endParaRPr lang="en-US"/>
        </a:p>
      </dgm:t>
    </dgm:pt>
    <dgm:pt modelId="{6434BDD0-2120-4094-96BB-E40C410D1088}" type="pres">
      <dgm:prSet presAssocID="{09E60219-1245-4F9B-AC01-73117A4219E0}" presName="sibTrans" presStyleCnt="0"/>
      <dgm:spPr/>
    </dgm:pt>
    <dgm:pt modelId="{0A514F82-2179-4F04-821C-21975089EA7C}" type="pres">
      <dgm:prSet presAssocID="{8A44BE1E-0537-4685-9B16-257E49203AE9}" presName="compositeNode" presStyleCnt="0">
        <dgm:presLayoutVars>
          <dgm:bulletEnabled val="1"/>
        </dgm:presLayoutVars>
      </dgm:prSet>
      <dgm:spPr/>
    </dgm:pt>
    <dgm:pt modelId="{328DA271-73B7-4102-87F3-174E389B7A87}" type="pres">
      <dgm:prSet presAssocID="{8A44BE1E-0537-4685-9B16-257E49203AE9}" presName="image" presStyleLbl="fgImgPlace1" presStyleIdx="2" presStyleCnt="3"/>
      <dgm:spPr>
        <a:xfrm>
          <a:off x="5809606" y="236446"/>
          <a:ext cx="792150" cy="792150"/>
        </a:xfrm>
        <a:prstGeom prst="rect">
          <a:avLst/>
        </a:prstGeom>
        <a:solidFill>
          <a:srgbClr val="4F81BD">
            <a:tint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a:p>
      </dgm:t>
    </dgm:pt>
    <dgm:pt modelId="{2D996520-0B9C-4DB2-9E23-C0399F54B18F}" type="pres">
      <dgm:prSet presAssocID="{8A44BE1E-0537-4685-9B16-257E49203AE9}" presName="childNode" presStyleLbl="node1" presStyleIdx="2" presStyleCnt="3">
        <dgm:presLayoutVars>
          <dgm:bulletEnabled val="1"/>
        </dgm:presLayoutVars>
      </dgm:prSet>
      <dgm:spPr/>
      <dgm:t>
        <a:bodyPr/>
        <a:lstStyle/>
        <a:p>
          <a:endParaRPr lang="nl-NL"/>
        </a:p>
      </dgm:t>
    </dgm:pt>
    <dgm:pt modelId="{1A054577-BB1B-4D1C-AC51-9600C7C0A7A8}" type="pres">
      <dgm:prSet presAssocID="{8A44BE1E-0537-4685-9B16-257E49203AE9}" presName="parentNode" presStyleLbl="revTx" presStyleIdx="2" presStyleCnt="3">
        <dgm:presLayoutVars>
          <dgm:chMax val="0"/>
          <dgm:bulletEnabled val="1"/>
        </dgm:presLayoutVars>
      </dgm:prSet>
      <dgm:spPr/>
      <dgm:t>
        <a:bodyPr/>
        <a:lstStyle/>
        <a:p>
          <a:endParaRPr lang="en-US"/>
        </a:p>
      </dgm:t>
    </dgm:pt>
  </dgm:ptLst>
  <dgm:cxnLst>
    <dgm:cxn modelId="{994A7078-A27C-4C3E-932D-D94D0255CA3B}" type="presOf" srcId="{F8F8B132-BAF8-4A7B-82BE-AEDFA62A5346}" destId="{8C866824-5388-42A0-87C2-38E4F607919B}" srcOrd="0" destOrd="0" presId="urn:microsoft.com/office/officeart/2005/8/layout/hList2"/>
    <dgm:cxn modelId="{AD621AE5-E322-4698-9441-AB35A9C38F65}" srcId="{5CDE6F63-D66F-4ECB-83FE-70B6FF592517}" destId="{9E603BFD-FA87-42EE-A7E0-079AD459F975}" srcOrd="1" destOrd="0" parTransId="{42661AD6-05C0-419A-9465-7AD57A0E8DEF}" sibTransId="{06E2E9EF-DE89-4AAF-9884-D257593342DF}"/>
    <dgm:cxn modelId="{B5A891FC-E0A9-4D6B-A1DE-EA50A81B1BDB}" type="presOf" srcId="{121446CA-9052-4D99-AE2C-97A5EE6FEA90}" destId="{D67FF538-3857-4A9D-AD84-10CB97D3B322}" srcOrd="0" destOrd="0" presId="urn:microsoft.com/office/officeart/2005/8/layout/hList2"/>
    <dgm:cxn modelId="{2CE38943-49D9-4BC2-A43E-3A42BF10E5A1}" srcId="{121446CA-9052-4D99-AE2C-97A5EE6FEA90}" destId="{5CDE6F63-D66F-4ECB-83FE-70B6FF592517}" srcOrd="0" destOrd="0" parTransId="{038F2A44-9861-4847-B54D-9FF14859C0F5}" sibTransId="{E802C506-DFD0-418C-9236-1BC07C05D10E}"/>
    <dgm:cxn modelId="{D02A7668-9E66-4648-9415-4E5CF86B811D}" type="presOf" srcId="{9E603BFD-FA87-42EE-A7E0-079AD459F975}" destId="{8C866824-5388-42A0-87C2-38E4F607919B}" srcOrd="0" destOrd="1" presId="urn:microsoft.com/office/officeart/2005/8/layout/hList2"/>
    <dgm:cxn modelId="{A9C1C780-890F-4810-8A43-89537E657C84}" type="presOf" srcId="{2C1E4F45-4B9A-41B5-8F0F-6FC5C77F74FB}" destId="{09CB51A8-90C1-44C4-9B17-CA96CEE708B1}" srcOrd="0" destOrd="0" presId="urn:microsoft.com/office/officeart/2005/8/layout/hList2"/>
    <dgm:cxn modelId="{169B8C14-6DB5-4FEF-9947-874BEE9BF0FD}" srcId="{A5DEA21C-B846-43C6-AE32-43950798C0B4}" destId="{2C1E4F45-4B9A-41B5-8F0F-6FC5C77F74FB}" srcOrd="0" destOrd="0" parTransId="{36CD771C-8D1A-4C9B-847C-9D8E61D9171E}" sibTransId="{3E1CB173-2867-49E5-B7DB-7DF3B43E423C}"/>
    <dgm:cxn modelId="{1A1835BF-DD1A-4899-849F-4558A5ED1AA9}" srcId="{A5DEA21C-B846-43C6-AE32-43950798C0B4}" destId="{2F61D57F-836E-4BAE-8AB7-DCA752BEC4F5}" srcOrd="1" destOrd="0" parTransId="{B58B26BF-3964-4142-8341-97905E0FFF34}" sibTransId="{2F06CCD2-748D-4456-81B5-569653CC22E2}"/>
    <dgm:cxn modelId="{359641BE-1D4F-4843-B80E-6A0BB910B27F}" type="presOf" srcId="{A5DEA21C-B846-43C6-AE32-43950798C0B4}" destId="{775B434A-B8A9-4AF7-AB8D-34D85BEA7C70}" srcOrd="0" destOrd="0" presId="urn:microsoft.com/office/officeart/2005/8/layout/hList2"/>
    <dgm:cxn modelId="{4D5533E4-4CD3-4697-A9BA-3C7FF483DD35}" type="presOf" srcId="{5CDE6F63-D66F-4ECB-83FE-70B6FF592517}" destId="{FE668289-52FF-477B-BE0A-EE12390EDF7F}" srcOrd="0" destOrd="0" presId="urn:microsoft.com/office/officeart/2005/8/layout/hList2"/>
    <dgm:cxn modelId="{AD797883-9EEC-459C-8588-4CC33F1A1419}" type="presOf" srcId="{8A44BE1E-0537-4685-9B16-257E49203AE9}" destId="{1A054577-BB1B-4D1C-AC51-9600C7C0A7A8}" srcOrd="0" destOrd="0" presId="urn:microsoft.com/office/officeart/2005/8/layout/hList2"/>
    <dgm:cxn modelId="{8BC598E0-3D63-4047-84E0-306580779287}" srcId="{8A44BE1E-0537-4685-9B16-257E49203AE9}" destId="{D4B0737C-781E-4678-99D2-12398523090F}" srcOrd="0" destOrd="0" parTransId="{134CDF93-3EFC-49D3-8D01-EA51E7BB8264}" sibTransId="{7AA55A64-F2D0-4D8D-A7AB-D9B3FAF9458C}"/>
    <dgm:cxn modelId="{40ED566A-1244-4625-92CF-3FF96CA5CC1B}" type="presOf" srcId="{2F61D57F-836E-4BAE-8AB7-DCA752BEC4F5}" destId="{09CB51A8-90C1-44C4-9B17-CA96CEE708B1}" srcOrd="0" destOrd="1" presId="urn:microsoft.com/office/officeart/2005/8/layout/hList2"/>
    <dgm:cxn modelId="{ED1616FB-B9B5-4190-B121-959ABFC4A4FA}" srcId="{5CDE6F63-D66F-4ECB-83FE-70B6FF592517}" destId="{F8F8B132-BAF8-4A7B-82BE-AEDFA62A5346}" srcOrd="0" destOrd="0" parTransId="{6347D245-3913-4AC3-AC3E-301085589189}" sibTransId="{39B8720F-CB37-4C9B-8601-BD910467F84A}"/>
    <dgm:cxn modelId="{BA08F706-D955-4BAD-BD19-5215BB960AEA}" srcId="{121446CA-9052-4D99-AE2C-97A5EE6FEA90}" destId="{A5DEA21C-B846-43C6-AE32-43950798C0B4}" srcOrd="1" destOrd="0" parTransId="{50A8A7E1-CACB-4BAD-92A5-43EBBD03931D}" sibTransId="{09E60219-1245-4F9B-AC01-73117A4219E0}"/>
    <dgm:cxn modelId="{BE8D7F2B-F378-4658-AAA2-DDAC30461220}" srcId="{121446CA-9052-4D99-AE2C-97A5EE6FEA90}" destId="{8A44BE1E-0537-4685-9B16-257E49203AE9}" srcOrd="2" destOrd="0" parTransId="{79B542B5-AC6D-4799-991F-6E24FA59259C}" sibTransId="{4051944C-760A-4511-A382-036A090F7812}"/>
    <dgm:cxn modelId="{B2A6D0E0-64F2-40A7-88B7-65F6840D11CC}" type="presOf" srcId="{D4B0737C-781E-4678-99D2-12398523090F}" destId="{2D996520-0B9C-4DB2-9E23-C0399F54B18F}" srcOrd="0" destOrd="0" presId="urn:microsoft.com/office/officeart/2005/8/layout/hList2"/>
    <dgm:cxn modelId="{0ED8741A-02D4-42F6-ADC3-943C2EFA9D1B}" type="presParOf" srcId="{D67FF538-3857-4A9D-AD84-10CB97D3B322}" destId="{66E89312-5529-401C-A93B-73B7BA664E18}" srcOrd="0" destOrd="0" presId="urn:microsoft.com/office/officeart/2005/8/layout/hList2"/>
    <dgm:cxn modelId="{173D5917-A283-4402-BFCD-83711014804A}" type="presParOf" srcId="{66E89312-5529-401C-A93B-73B7BA664E18}" destId="{06140C1A-FEA9-49C0-8851-99B8073879C3}" srcOrd="0" destOrd="0" presId="urn:microsoft.com/office/officeart/2005/8/layout/hList2"/>
    <dgm:cxn modelId="{A82BC9EE-9C7B-457A-B5A2-2AF8FEC012E2}" type="presParOf" srcId="{66E89312-5529-401C-A93B-73B7BA664E18}" destId="{8C866824-5388-42A0-87C2-38E4F607919B}" srcOrd="1" destOrd="0" presId="urn:microsoft.com/office/officeart/2005/8/layout/hList2"/>
    <dgm:cxn modelId="{C0D8C524-7856-4952-9123-7568FE2FB6BB}" type="presParOf" srcId="{66E89312-5529-401C-A93B-73B7BA664E18}" destId="{FE668289-52FF-477B-BE0A-EE12390EDF7F}" srcOrd="2" destOrd="0" presId="urn:microsoft.com/office/officeart/2005/8/layout/hList2"/>
    <dgm:cxn modelId="{A5BDC6EA-4AFB-4FD4-8A8F-7311FE314466}" type="presParOf" srcId="{D67FF538-3857-4A9D-AD84-10CB97D3B322}" destId="{A0D685BD-3623-4A80-A37C-683106D30366}" srcOrd="1" destOrd="0" presId="urn:microsoft.com/office/officeart/2005/8/layout/hList2"/>
    <dgm:cxn modelId="{C30AF564-ED4E-4881-A2AB-8DE0EEB34975}" type="presParOf" srcId="{D67FF538-3857-4A9D-AD84-10CB97D3B322}" destId="{A011F9F4-3B47-409D-83ED-B52B9AC583E8}" srcOrd="2" destOrd="0" presId="urn:microsoft.com/office/officeart/2005/8/layout/hList2"/>
    <dgm:cxn modelId="{59BC2104-580C-4042-953A-7003932E0224}" type="presParOf" srcId="{A011F9F4-3B47-409D-83ED-B52B9AC583E8}" destId="{C1B46AC9-8258-4276-AC9D-A3FDC14E926F}" srcOrd="0" destOrd="0" presId="urn:microsoft.com/office/officeart/2005/8/layout/hList2"/>
    <dgm:cxn modelId="{08BD57C3-E25E-4D89-8CA0-AF5EDB5DF133}" type="presParOf" srcId="{A011F9F4-3B47-409D-83ED-B52B9AC583E8}" destId="{09CB51A8-90C1-44C4-9B17-CA96CEE708B1}" srcOrd="1" destOrd="0" presId="urn:microsoft.com/office/officeart/2005/8/layout/hList2"/>
    <dgm:cxn modelId="{5547B94C-67AC-4C44-821A-F8EF8369D54D}" type="presParOf" srcId="{A011F9F4-3B47-409D-83ED-B52B9AC583E8}" destId="{775B434A-B8A9-4AF7-AB8D-34D85BEA7C70}" srcOrd="2" destOrd="0" presId="urn:microsoft.com/office/officeart/2005/8/layout/hList2"/>
    <dgm:cxn modelId="{98E04A3B-4545-4AA4-A5F1-4840EA398FB3}" type="presParOf" srcId="{D67FF538-3857-4A9D-AD84-10CB97D3B322}" destId="{6434BDD0-2120-4094-96BB-E40C410D1088}" srcOrd="3" destOrd="0" presId="urn:microsoft.com/office/officeart/2005/8/layout/hList2"/>
    <dgm:cxn modelId="{BE75FD1E-DDBC-456C-8502-244BEA62AB49}" type="presParOf" srcId="{D67FF538-3857-4A9D-AD84-10CB97D3B322}" destId="{0A514F82-2179-4F04-821C-21975089EA7C}" srcOrd="4" destOrd="0" presId="urn:microsoft.com/office/officeart/2005/8/layout/hList2"/>
    <dgm:cxn modelId="{7F00D472-AB8F-433F-88FE-AB06120E0027}" type="presParOf" srcId="{0A514F82-2179-4F04-821C-21975089EA7C}" destId="{328DA271-73B7-4102-87F3-174E389B7A87}" srcOrd="0" destOrd="0" presId="urn:microsoft.com/office/officeart/2005/8/layout/hList2"/>
    <dgm:cxn modelId="{5D3D623F-9ADB-485B-BEC9-D21B65224A18}" type="presParOf" srcId="{0A514F82-2179-4F04-821C-21975089EA7C}" destId="{2D996520-0B9C-4DB2-9E23-C0399F54B18F}" srcOrd="1" destOrd="0" presId="urn:microsoft.com/office/officeart/2005/8/layout/hList2"/>
    <dgm:cxn modelId="{D22A4A6A-E96F-4627-BBF1-7AEF01EAEC50}" type="presParOf" srcId="{0A514F82-2179-4F04-821C-21975089EA7C}" destId="{1A054577-BB1B-4D1C-AC51-9600C7C0A7A8}"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2D35AB-1A8D-4917-A52D-34B26317D46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nl-NL"/>
        </a:p>
      </dgm:t>
    </dgm:pt>
    <dgm:pt modelId="{6E63097E-9335-4B73-B07B-C36EA822C046}">
      <dgm:prSet phldrT="[Tekst]"/>
      <dgm:spPr>
        <a:xfrm>
          <a:off x="257157" y="2077240"/>
          <a:ext cx="2310994" cy="2025722"/>
        </a:xfrm>
        <a:prstGeom prst="rect">
          <a:avLst/>
        </a:prstGeom>
        <a:noFill/>
        <a:ln>
          <a:noFill/>
        </a:ln>
        <a:effectLst/>
      </dgm:spPr>
      <dgm:t>
        <a:bodyPr/>
        <a:lstStyle/>
        <a:p>
          <a:r>
            <a:rPr lang="en-US" b="1" dirty="0" smtClean="0">
              <a:solidFill>
                <a:srgbClr val="002060"/>
              </a:solidFill>
              <a:latin typeface="Calibri"/>
              <a:ea typeface="+mn-ea"/>
              <a:cs typeface="+mn-cs"/>
            </a:rPr>
            <a:t>National processes:</a:t>
          </a:r>
        </a:p>
        <a:p>
          <a:r>
            <a:rPr lang="en-US" b="1" dirty="0" smtClean="0">
              <a:solidFill>
                <a:srgbClr val="002060"/>
              </a:solidFill>
              <a:latin typeface="Calibri"/>
              <a:ea typeface="+mn-ea"/>
              <a:cs typeface="+mn-cs"/>
            </a:rPr>
            <a:t>- Administrative task;</a:t>
          </a:r>
        </a:p>
        <a:p>
          <a:r>
            <a:rPr lang="en-US" b="1" dirty="0" smtClean="0">
              <a:solidFill>
                <a:srgbClr val="002060"/>
              </a:solidFill>
              <a:latin typeface="Calibri"/>
              <a:ea typeface="+mn-ea"/>
              <a:cs typeface="+mn-cs"/>
            </a:rPr>
            <a:t>- Small scale;</a:t>
          </a:r>
        </a:p>
        <a:p>
          <a:r>
            <a:rPr lang="en-US" b="1" dirty="0" smtClean="0">
              <a:solidFill>
                <a:srgbClr val="002060"/>
              </a:solidFill>
              <a:latin typeface="Calibri"/>
              <a:ea typeface="+mn-ea"/>
              <a:cs typeface="+mn-cs"/>
            </a:rPr>
            <a:t>- National competition.  </a:t>
          </a:r>
          <a:endParaRPr lang="nl-NL" b="1" dirty="0">
            <a:solidFill>
              <a:srgbClr val="002060"/>
            </a:solidFill>
            <a:latin typeface="Calibri"/>
            <a:ea typeface="+mn-ea"/>
            <a:cs typeface="+mn-cs"/>
          </a:endParaRPr>
        </a:p>
      </dgm:t>
    </dgm:pt>
    <dgm:pt modelId="{E9937969-192F-4490-BBC2-FB9F753B4A96}" type="parTrans" cxnId="{E9188F11-BA8A-4138-9BA2-368A304F63C7}">
      <dgm:prSet/>
      <dgm:spPr/>
      <dgm:t>
        <a:bodyPr/>
        <a:lstStyle/>
        <a:p>
          <a:endParaRPr lang="nl-NL"/>
        </a:p>
      </dgm:t>
    </dgm:pt>
    <dgm:pt modelId="{BF255C6B-5753-40AE-88DC-81FBB945E26A}" type="sibTrans" cxnId="{E9188F11-BA8A-4138-9BA2-368A304F63C7}">
      <dgm:prSet/>
      <dgm:spPr/>
      <dgm:t>
        <a:bodyPr/>
        <a:lstStyle/>
        <a:p>
          <a:endParaRPr lang="nl-NL"/>
        </a:p>
      </dgm:t>
    </dgm:pt>
    <dgm:pt modelId="{509B07EE-C12D-4B9F-9983-57F7E903F247}">
      <dgm:prSet phldrT="[Tekst]"/>
      <dgm:spPr>
        <a:xfrm>
          <a:off x="3086266" y="1377174"/>
          <a:ext cx="2310994" cy="2025722"/>
        </a:xfrm>
        <a:prstGeom prst="rect">
          <a:avLst/>
        </a:prstGeom>
        <a:noFill/>
        <a:ln>
          <a:noFill/>
        </a:ln>
        <a:effectLst/>
      </dgm:spPr>
      <dgm:t>
        <a:bodyPr/>
        <a:lstStyle/>
        <a:p>
          <a:r>
            <a:rPr lang="en-US" b="1" dirty="0" smtClean="0">
              <a:solidFill>
                <a:srgbClr val="002060"/>
              </a:solidFill>
              <a:latin typeface="Calibri"/>
              <a:ea typeface="+mn-ea"/>
              <a:cs typeface="+mn-cs"/>
            </a:rPr>
            <a:t>European coordination:</a:t>
          </a:r>
        </a:p>
        <a:p>
          <a:r>
            <a:rPr lang="en-US" b="1" dirty="0" smtClean="0">
              <a:solidFill>
                <a:srgbClr val="002060"/>
              </a:solidFill>
              <a:latin typeface="Calibri"/>
              <a:ea typeface="+mn-ea"/>
              <a:cs typeface="+mn-cs"/>
            </a:rPr>
            <a:t>- Integrate the EU public markets;</a:t>
          </a:r>
        </a:p>
        <a:p>
          <a:r>
            <a:rPr lang="en-US" b="1" dirty="0" smtClean="0">
              <a:solidFill>
                <a:srgbClr val="002060"/>
              </a:solidFill>
              <a:latin typeface="Calibri"/>
              <a:ea typeface="+mn-ea"/>
              <a:cs typeface="+mn-cs"/>
            </a:rPr>
            <a:t>- Improve value for money;</a:t>
          </a:r>
        </a:p>
        <a:p>
          <a:endParaRPr lang="en-US" b="1" dirty="0" smtClean="0">
            <a:solidFill>
              <a:sysClr val="windowText" lastClr="000000">
                <a:hueOff val="0"/>
                <a:satOff val="0"/>
                <a:lumOff val="0"/>
                <a:alphaOff val="0"/>
              </a:sysClr>
            </a:solidFill>
            <a:latin typeface="Calibri"/>
            <a:ea typeface="+mn-ea"/>
            <a:cs typeface="+mn-cs"/>
          </a:endParaRPr>
        </a:p>
      </dgm:t>
    </dgm:pt>
    <dgm:pt modelId="{EB790658-6175-4BB6-9995-8A6B77F107A4}" type="parTrans" cxnId="{FEA06E38-721A-4110-838C-8D44F38F6934}">
      <dgm:prSet/>
      <dgm:spPr/>
      <dgm:t>
        <a:bodyPr/>
        <a:lstStyle/>
        <a:p>
          <a:endParaRPr lang="nl-NL"/>
        </a:p>
      </dgm:t>
    </dgm:pt>
    <dgm:pt modelId="{0CAC5DAB-01E1-44D1-9090-AD1709466BFD}" type="sibTrans" cxnId="{FEA06E38-721A-4110-838C-8D44F38F6934}">
      <dgm:prSet/>
      <dgm:spPr/>
      <dgm:t>
        <a:bodyPr/>
        <a:lstStyle/>
        <a:p>
          <a:endParaRPr lang="nl-NL"/>
        </a:p>
      </dgm:t>
    </dgm:pt>
    <dgm:pt modelId="{54539C3C-BC63-4F88-923F-6CE1C6A41914}">
      <dgm:prSet phldrT="[Tekst]"/>
      <dgm:spPr>
        <a:xfrm>
          <a:off x="5915374" y="677109"/>
          <a:ext cx="2310994" cy="2025722"/>
        </a:xfrm>
        <a:prstGeom prst="rect">
          <a:avLst/>
        </a:prstGeom>
        <a:noFill/>
        <a:ln>
          <a:noFill/>
        </a:ln>
        <a:effectLst/>
      </dgm:spPr>
      <dgm:t>
        <a:bodyPr/>
        <a:lstStyle/>
        <a:p>
          <a:r>
            <a:rPr lang="en-US" b="1" dirty="0" smtClean="0">
              <a:solidFill>
                <a:srgbClr val="002060"/>
              </a:solidFill>
              <a:latin typeface="Calibri"/>
              <a:ea typeface="+mn-ea"/>
              <a:cs typeface="+mn-cs"/>
            </a:rPr>
            <a:t>Smart use of procurement:</a:t>
          </a:r>
        </a:p>
        <a:p>
          <a:r>
            <a:rPr lang="en-US" b="1" dirty="0" smtClean="0">
              <a:solidFill>
                <a:srgbClr val="002060"/>
              </a:solidFill>
              <a:latin typeface="Calibri"/>
              <a:ea typeface="+mn-ea"/>
              <a:cs typeface="+mn-cs"/>
            </a:rPr>
            <a:t>- Professionalization;</a:t>
          </a:r>
        </a:p>
        <a:p>
          <a:r>
            <a:rPr lang="en-US" b="1" dirty="0" smtClean="0">
              <a:solidFill>
                <a:srgbClr val="002060"/>
              </a:solidFill>
              <a:latin typeface="Calibri"/>
              <a:ea typeface="+mn-ea"/>
              <a:cs typeface="+mn-cs"/>
            </a:rPr>
            <a:t>- Economies of scale;</a:t>
          </a:r>
        </a:p>
        <a:p>
          <a:r>
            <a:rPr lang="en-US" b="1" dirty="0" smtClean="0">
              <a:solidFill>
                <a:srgbClr val="002060"/>
              </a:solidFill>
              <a:latin typeface="Calibri"/>
              <a:ea typeface="+mn-ea"/>
              <a:cs typeface="+mn-cs"/>
            </a:rPr>
            <a:t>- Innovation;</a:t>
          </a:r>
        </a:p>
        <a:p>
          <a:r>
            <a:rPr lang="en-US" b="1" dirty="0" smtClean="0">
              <a:solidFill>
                <a:srgbClr val="002060"/>
              </a:solidFill>
              <a:latin typeface="Calibri"/>
              <a:ea typeface="+mn-ea"/>
              <a:cs typeface="+mn-cs"/>
            </a:rPr>
            <a:t>- Sustainability</a:t>
          </a:r>
          <a:r>
            <a:rPr lang="en-US" b="1" dirty="0" smtClean="0">
              <a:solidFill>
                <a:sysClr val="windowText" lastClr="000000">
                  <a:hueOff val="0"/>
                  <a:satOff val="0"/>
                  <a:lumOff val="0"/>
                  <a:alphaOff val="0"/>
                </a:sysClr>
              </a:solidFill>
              <a:latin typeface="Calibri"/>
              <a:ea typeface="+mn-ea"/>
              <a:cs typeface="+mn-cs"/>
            </a:rPr>
            <a:t>.</a:t>
          </a:r>
        </a:p>
        <a:p>
          <a:endParaRPr lang="nl-NL" b="1" dirty="0">
            <a:solidFill>
              <a:sysClr val="windowText" lastClr="000000">
                <a:hueOff val="0"/>
                <a:satOff val="0"/>
                <a:lumOff val="0"/>
                <a:alphaOff val="0"/>
              </a:sysClr>
            </a:solidFill>
            <a:latin typeface="Calibri"/>
            <a:ea typeface="+mn-ea"/>
            <a:cs typeface="+mn-cs"/>
          </a:endParaRPr>
        </a:p>
      </dgm:t>
    </dgm:pt>
    <dgm:pt modelId="{042FA582-5FAA-4857-988B-33EAF1C3FA95}" type="parTrans" cxnId="{A1FF6F83-E6DF-47F8-B035-1FCF9700A90C}">
      <dgm:prSet/>
      <dgm:spPr/>
      <dgm:t>
        <a:bodyPr/>
        <a:lstStyle/>
        <a:p>
          <a:endParaRPr lang="nl-NL"/>
        </a:p>
      </dgm:t>
    </dgm:pt>
    <dgm:pt modelId="{4D617A87-3B24-461F-840A-140180BC845A}" type="sibTrans" cxnId="{A1FF6F83-E6DF-47F8-B035-1FCF9700A90C}">
      <dgm:prSet/>
      <dgm:spPr/>
      <dgm:t>
        <a:bodyPr/>
        <a:lstStyle/>
        <a:p>
          <a:endParaRPr lang="nl-NL"/>
        </a:p>
      </dgm:t>
    </dgm:pt>
    <dgm:pt modelId="{D7341C16-8125-4912-A0F1-460B489FAA38}" type="pres">
      <dgm:prSet presAssocID="{092D35AB-1A8D-4917-A52D-34B26317D46B}" presName="rootnode" presStyleCnt="0">
        <dgm:presLayoutVars>
          <dgm:chMax/>
          <dgm:chPref/>
          <dgm:dir/>
          <dgm:animLvl val="lvl"/>
        </dgm:presLayoutVars>
      </dgm:prSet>
      <dgm:spPr/>
      <dgm:t>
        <a:bodyPr/>
        <a:lstStyle/>
        <a:p>
          <a:endParaRPr lang="nl-NL"/>
        </a:p>
      </dgm:t>
    </dgm:pt>
    <dgm:pt modelId="{0EC1E6EB-779C-4847-B798-D3B04FB87128}" type="pres">
      <dgm:prSet presAssocID="{6E63097E-9335-4B73-B07B-C36EA822C046}" presName="composite" presStyleCnt="0"/>
      <dgm:spPr/>
    </dgm:pt>
    <dgm:pt modelId="{36AEDACF-B61B-44A6-998E-3EB194FA6260}" type="pres">
      <dgm:prSet presAssocID="{6E63097E-9335-4B73-B07B-C36EA822C046}" presName="LShape" presStyleLbl="alignNode1" presStyleIdx="0" presStyleCnt="5"/>
      <dgm:spPr>
        <a:xfrm rot="5400000">
          <a:off x="513948" y="1312414"/>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D0676D79-BC88-417E-84EA-3FF3074190AA}" type="pres">
      <dgm:prSet presAssocID="{6E63097E-9335-4B73-B07B-C36EA822C046}" presName="ParentText" presStyleLbl="revTx" presStyleIdx="0" presStyleCnt="3">
        <dgm:presLayoutVars>
          <dgm:chMax val="0"/>
          <dgm:chPref val="0"/>
          <dgm:bulletEnabled val="1"/>
        </dgm:presLayoutVars>
      </dgm:prSet>
      <dgm:spPr/>
      <dgm:t>
        <a:bodyPr/>
        <a:lstStyle/>
        <a:p>
          <a:endParaRPr lang="nl-NL"/>
        </a:p>
      </dgm:t>
    </dgm:pt>
    <dgm:pt modelId="{1606ACA4-D2C6-40D7-9BD7-CBFC659920CF}" type="pres">
      <dgm:prSet presAssocID="{6E63097E-9335-4B73-B07B-C36EA822C046}" presName="Triangle" presStyleLbl="alignNode1" presStyleIdx="1" presStyleCnt="5"/>
      <dgm:spPr>
        <a:xfrm>
          <a:off x="2132115" y="1123959"/>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2F4926D0-BC97-4698-80C2-6E96EE1E19B4}" type="pres">
      <dgm:prSet presAssocID="{BF255C6B-5753-40AE-88DC-81FBB945E26A}" presName="sibTrans" presStyleCnt="0"/>
      <dgm:spPr/>
    </dgm:pt>
    <dgm:pt modelId="{C354B8DC-99B2-4432-87B2-36617EFB0840}" type="pres">
      <dgm:prSet presAssocID="{BF255C6B-5753-40AE-88DC-81FBB945E26A}" presName="space" presStyleCnt="0"/>
      <dgm:spPr/>
    </dgm:pt>
    <dgm:pt modelId="{97B62621-E5C9-4480-AA61-DB0968E63AB9}" type="pres">
      <dgm:prSet presAssocID="{509B07EE-C12D-4B9F-9983-57F7E903F247}" presName="composite" presStyleCnt="0"/>
      <dgm:spPr/>
    </dgm:pt>
    <dgm:pt modelId="{8A4A161F-9944-4A5F-B2C9-D88CC889B0D9}" type="pres">
      <dgm:prSet presAssocID="{509B07EE-C12D-4B9F-9983-57F7E903F247}" presName="LShape" presStyleLbl="alignNode1" presStyleIdx="2" presStyleCnt="5"/>
      <dgm:spPr>
        <a:xfrm rot="5400000">
          <a:off x="3343056" y="612348"/>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47BF2302-2063-4C80-9DBA-D454579916C4}" type="pres">
      <dgm:prSet presAssocID="{509B07EE-C12D-4B9F-9983-57F7E903F247}" presName="ParentText" presStyleLbl="revTx" presStyleIdx="1" presStyleCnt="3">
        <dgm:presLayoutVars>
          <dgm:chMax val="0"/>
          <dgm:chPref val="0"/>
          <dgm:bulletEnabled val="1"/>
        </dgm:presLayoutVars>
      </dgm:prSet>
      <dgm:spPr/>
      <dgm:t>
        <a:bodyPr/>
        <a:lstStyle/>
        <a:p>
          <a:endParaRPr lang="nl-NL"/>
        </a:p>
      </dgm:t>
    </dgm:pt>
    <dgm:pt modelId="{519D5F29-0F00-4E57-A13B-8C5023CDA9DA}" type="pres">
      <dgm:prSet presAssocID="{509B07EE-C12D-4B9F-9983-57F7E903F247}" presName="Triangle" presStyleLbl="alignNode1" presStyleIdx="3" presStyleCnt="5"/>
      <dgm:spPr>
        <a:xfrm>
          <a:off x="4961224" y="423894"/>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4C057433-1D3A-45C5-9768-D7807DA22420}" type="pres">
      <dgm:prSet presAssocID="{0CAC5DAB-01E1-44D1-9090-AD1709466BFD}" presName="sibTrans" presStyleCnt="0"/>
      <dgm:spPr/>
    </dgm:pt>
    <dgm:pt modelId="{C69C91BE-848C-4F6F-B0EA-C1CA37656F08}" type="pres">
      <dgm:prSet presAssocID="{0CAC5DAB-01E1-44D1-9090-AD1709466BFD}" presName="space" presStyleCnt="0"/>
      <dgm:spPr/>
    </dgm:pt>
    <dgm:pt modelId="{F250B4D6-F99F-4F0D-B806-FB7CCAD36ED1}" type="pres">
      <dgm:prSet presAssocID="{54539C3C-BC63-4F88-923F-6CE1C6A41914}" presName="composite" presStyleCnt="0"/>
      <dgm:spPr/>
    </dgm:pt>
    <dgm:pt modelId="{6E367B8F-9500-4619-B366-FD6C2A5807D1}" type="pres">
      <dgm:prSet presAssocID="{54539C3C-BC63-4F88-923F-6CE1C6A41914}" presName="LShape" presStyleLbl="alignNode1" presStyleIdx="4" presStyleCnt="5"/>
      <dgm:spPr>
        <a:xfrm rot="5400000">
          <a:off x="6172165" y="-87716"/>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F96836BD-0917-44A1-9AFC-01B97F8744A4}" type="pres">
      <dgm:prSet presAssocID="{54539C3C-BC63-4F88-923F-6CE1C6A41914}" presName="ParentText" presStyleLbl="revTx" presStyleIdx="2" presStyleCnt="3">
        <dgm:presLayoutVars>
          <dgm:chMax val="0"/>
          <dgm:chPref val="0"/>
          <dgm:bulletEnabled val="1"/>
        </dgm:presLayoutVars>
      </dgm:prSet>
      <dgm:spPr/>
      <dgm:t>
        <a:bodyPr/>
        <a:lstStyle/>
        <a:p>
          <a:endParaRPr lang="nl-NL"/>
        </a:p>
      </dgm:t>
    </dgm:pt>
  </dgm:ptLst>
  <dgm:cxnLst>
    <dgm:cxn modelId="{B495F436-D428-4462-90F6-C45480DCD8F4}" type="presOf" srcId="{54539C3C-BC63-4F88-923F-6CE1C6A41914}" destId="{F96836BD-0917-44A1-9AFC-01B97F8744A4}" srcOrd="0" destOrd="0" presId="urn:microsoft.com/office/officeart/2009/3/layout/StepUpProcess"/>
    <dgm:cxn modelId="{D3E936C4-BB48-4124-8884-B06D184F53B1}" type="presOf" srcId="{509B07EE-C12D-4B9F-9983-57F7E903F247}" destId="{47BF2302-2063-4C80-9DBA-D454579916C4}" srcOrd="0" destOrd="0" presId="urn:microsoft.com/office/officeart/2009/3/layout/StepUpProcess"/>
    <dgm:cxn modelId="{A60F9250-8D15-47DD-8258-BAF2DA617C93}" type="presOf" srcId="{6E63097E-9335-4B73-B07B-C36EA822C046}" destId="{D0676D79-BC88-417E-84EA-3FF3074190AA}" srcOrd="0" destOrd="0" presId="urn:microsoft.com/office/officeart/2009/3/layout/StepUpProcess"/>
    <dgm:cxn modelId="{E9188F11-BA8A-4138-9BA2-368A304F63C7}" srcId="{092D35AB-1A8D-4917-A52D-34B26317D46B}" destId="{6E63097E-9335-4B73-B07B-C36EA822C046}" srcOrd="0" destOrd="0" parTransId="{E9937969-192F-4490-BBC2-FB9F753B4A96}" sibTransId="{BF255C6B-5753-40AE-88DC-81FBB945E26A}"/>
    <dgm:cxn modelId="{A1FF6F83-E6DF-47F8-B035-1FCF9700A90C}" srcId="{092D35AB-1A8D-4917-A52D-34B26317D46B}" destId="{54539C3C-BC63-4F88-923F-6CE1C6A41914}" srcOrd="2" destOrd="0" parTransId="{042FA582-5FAA-4857-988B-33EAF1C3FA95}" sibTransId="{4D617A87-3B24-461F-840A-140180BC845A}"/>
    <dgm:cxn modelId="{FEA06E38-721A-4110-838C-8D44F38F6934}" srcId="{092D35AB-1A8D-4917-A52D-34B26317D46B}" destId="{509B07EE-C12D-4B9F-9983-57F7E903F247}" srcOrd="1" destOrd="0" parTransId="{EB790658-6175-4BB6-9995-8A6B77F107A4}" sibTransId="{0CAC5DAB-01E1-44D1-9090-AD1709466BFD}"/>
    <dgm:cxn modelId="{AE91FFF0-0277-4C1B-9E5F-A0FAAC3040F8}" type="presOf" srcId="{092D35AB-1A8D-4917-A52D-34B26317D46B}" destId="{D7341C16-8125-4912-A0F1-460B489FAA38}" srcOrd="0" destOrd="0" presId="urn:microsoft.com/office/officeart/2009/3/layout/StepUpProcess"/>
    <dgm:cxn modelId="{D91D0C80-41CC-4C0B-AE0B-25150BAF9AB2}" type="presParOf" srcId="{D7341C16-8125-4912-A0F1-460B489FAA38}" destId="{0EC1E6EB-779C-4847-B798-D3B04FB87128}" srcOrd="0" destOrd="0" presId="urn:microsoft.com/office/officeart/2009/3/layout/StepUpProcess"/>
    <dgm:cxn modelId="{DADFAF47-C43D-4317-8D6F-01F9BD6DD5A5}" type="presParOf" srcId="{0EC1E6EB-779C-4847-B798-D3B04FB87128}" destId="{36AEDACF-B61B-44A6-998E-3EB194FA6260}" srcOrd="0" destOrd="0" presId="urn:microsoft.com/office/officeart/2009/3/layout/StepUpProcess"/>
    <dgm:cxn modelId="{2076C7FB-9CCF-4753-B41E-269C1575D33A}" type="presParOf" srcId="{0EC1E6EB-779C-4847-B798-D3B04FB87128}" destId="{D0676D79-BC88-417E-84EA-3FF3074190AA}" srcOrd="1" destOrd="0" presId="urn:microsoft.com/office/officeart/2009/3/layout/StepUpProcess"/>
    <dgm:cxn modelId="{02850D95-D8B2-4F37-861E-C50FAAB54A10}" type="presParOf" srcId="{0EC1E6EB-779C-4847-B798-D3B04FB87128}" destId="{1606ACA4-D2C6-40D7-9BD7-CBFC659920CF}" srcOrd="2" destOrd="0" presId="urn:microsoft.com/office/officeart/2009/3/layout/StepUpProcess"/>
    <dgm:cxn modelId="{C3172B0C-DA03-4E0B-B479-4124C0EF83C0}" type="presParOf" srcId="{D7341C16-8125-4912-A0F1-460B489FAA38}" destId="{2F4926D0-BC97-4698-80C2-6E96EE1E19B4}" srcOrd="1" destOrd="0" presId="urn:microsoft.com/office/officeart/2009/3/layout/StepUpProcess"/>
    <dgm:cxn modelId="{1E120E60-DC66-47C8-91A4-D107BB2EDB87}" type="presParOf" srcId="{2F4926D0-BC97-4698-80C2-6E96EE1E19B4}" destId="{C354B8DC-99B2-4432-87B2-36617EFB0840}" srcOrd="0" destOrd="0" presId="urn:microsoft.com/office/officeart/2009/3/layout/StepUpProcess"/>
    <dgm:cxn modelId="{877E2026-2E51-4C51-940D-CA4DDBBEC12A}" type="presParOf" srcId="{D7341C16-8125-4912-A0F1-460B489FAA38}" destId="{97B62621-E5C9-4480-AA61-DB0968E63AB9}" srcOrd="2" destOrd="0" presId="urn:microsoft.com/office/officeart/2009/3/layout/StepUpProcess"/>
    <dgm:cxn modelId="{AE93281A-C180-46FF-B72B-76B1A30892DD}" type="presParOf" srcId="{97B62621-E5C9-4480-AA61-DB0968E63AB9}" destId="{8A4A161F-9944-4A5F-B2C9-D88CC889B0D9}" srcOrd="0" destOrd="0" presId="urn:microsoft.com/office/officeart/2009/3/layout/StepUpProcess"/>
    <dgm:cxn modelId="{86F1A533-896B-45EB-90F6-88C9D5B34559}" type="presParOf" srcId="{97B62621-E5C9-4480-AA61-DB0968E63AB9}" destId="{47BF2302-2063-4C80-9DBA-D454579916C4}" srcOrd="1" destOrd="0" presId="urn:microsoft.com/office/officeart/2009/3/layout/StepUpProcess"/>
    <dgm:cxn modelId="{6A2376E6-5603-456B-A944-A90043EA2A5C}" type="presParOf" srcId="{97B62621-E5C9-4480-AA61-DB0968E63AB9}" destId="{519D5F29-0F00-4E57-A13B-8C5023CDA9DA}" srcOrd="2" destOrd="0" presId="urn:microsoft.com/office/officeart/2009/3/layout/StepUpProcess"/>
    <dgm:cxn modelId="{CBC671B0-203A-416F-9C80-56EA88EA237E}" type="presParOf" srcId="{D7341C16-8125-4912-A0F1-460B489FAA38}" destId="{4C057433-1D3A-45C5-9768-D7807DA22420}" srcOrd="3" destOrd="0" presId="urn:microsoft.com/office/officeart/2009/3/layout/StepUpProcess"/>
    <dgm:cxn modelId="{973017EB-BE87-45AF-A4F1-E36652C81C18}" type="presParOf" srcId="{4C057433-1D3A-45C5-9768-D7807DA22420}" destId="{C69C91BE-848C-4F6F-B0EA-C1CA37656F08}" srcOrd="0" destOrd="0" presId="urn:microsoft.com/office/officeart/2009/3/layout/StepUpProcess"/>
    <dgm:cxn modelId="{2F6550A3-3807-4499-AFA3-F98685EF2B40}" type="presParOf" srcId="{D7341C16-8125-4912-A0F1-460B489FAA38}" destId="{F250B4D6-F99F-4F0D-B806-FB7CCAD36ED1}" srcOrd="4" destOrd="0" presId="urn:microsoft.com/office/officeart/2009/3/layout/StepUpProcess"/>
    <dgm:cxn modelId="{8B03D31F-B6ED-4224-BBCB-0211F6F3BF66}" type="presParOf" srcId="{F250B4D6-F99F-4F0D-B806-FB7CCAD36ED1}" destId="{6E367B8F-9500-4619-B366-FD6C2A5807D1}" srcOrd="0" destOrd="0" presId="urn:microsoft.com/office/officeart/2009/3/layout/StepUpProcess"/>
    <dgm:cxn modelId="{C41DB4AD-E4C1-41DC-B59C-D857037775D5}" type="presParOf" srcId="{F250B4D6-F99F-4F0D-B806-FB7CCAD36ED1}" destId="{F96836BD-0917-44A1-9AFC-01B97F8744A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7DBF6F-3756-46C9-9FED-DF0DA8F6650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AF1F30F7-8DE6-45B9-BD05-29E23D205E34}">
      <dgm:prSet phldrT="[Tekst]"/>
      <dgm:spPr>
        <a:xfrm>
          <a:off x="3083005" y="2461550"/>
          <a:ext cx="2063588" cy="2063588"/>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Innovation Procurement</a:t>
          </a:r>
          <a:endParaRPr lang="nl-NL" b="1" dirty="0">
            <a:solidFill>
              <a:sysClr val="window" lastClr="FFFFFF"/>
            </a:solidFill>
            <a:latin typeface="Calibri"/>
            <a:ea typeface="+mn-ea"/>
            <a:cs typeface="+mn-cs"/>
          </a:endParaRPr>
        </a:p>
      </dgm:t>
    </dgm:pt>
    <dgm:pt modelId="{35B1F818-CE37-4311-838F-D77CCA5D34C2}" type="parTrans" cxnId="{A81B2F22-7106-4C7F-975E-766D2D92B717}">
      <dgm:prSet/>
      <dgm:spPr/>
      <dgm:t>
        <a:bodyPr/>
        <a:lstStyle/>
        <a:p>
          <a:endParaRPr lang="nl-NL"/>
        </a:p>
      </dgm:t>
    </dgm:pt>
    <dgm:pt modelId="{B6AA24BB-574C-44D9-9B6B-4B2D7826D86A}" type="sibTrans" cxnId="{A81B2F22-7106-4C7F-975E-766D2D92B717}">
      <dgm:prSet/>
      <dgm:spPr/>
      <dgm:t>
        <a:bodyPr/>
        <a:lstStyle/>
        <a:p>
          <a:endParaRPr lang="nl-NL"/>
        </a:p>
      </dgm:t>
    </dgm:pt>
    <dgm:pt modelId="{4AAC8D2C-0B21-4E94-B44F-8F472E025C35}">
      <dgm:prSet phldrT="[Tekst]"/>
      <dgm:spPr>
        <a:xfrm>
          <a:off x="916039" y="1155731"/>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Legislation</a:t>
          </a:r>
          <a:endParaRPr lang="nl-NL" dirty="0">
            <a:solidFill>
              <a:sysClr val="window" lastClr="FFFFFF"/>
            </a:solidFill>
            <a:latin typeface="Calibri"/>
            <a:ea typeface="+mn-ea"/>
            <a:cs typeface="+mn-cs"/>
          </a:endParaRPr>
        </a:p>
      </dgm:t>
    </dgm:pt>
    <dgm:pt modelId="{F3D131BE-E452-4CFD-81E7-C09F92204835}" type="parTrans" cxnId="{DE3E5545-3D05-4071-B830-88AD3C8F435E}">
      <dgm:prSet/>
      <dgm:spPr>
        <a:xfrm rot="12900000">
          <a:off x="1752980" y="2100207"/>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nl-NL"/>
        </a:p>
      </dgm:t>
    </dgm:pt>
    <dgm:pt modelId="{CA5E3326-8DB4-4583-B869-F5359E81573B}" type="sibTrans" cxnId="{DE3E5545-3D05-4071-B830-88AD3C8F435E}">
      <dgm:prSet/>
      <dgm:spPr/>
      <dgm:t>
        <a:bodyPr/>
        <a:lstStyle/>
        <a:p>
          <a:endParaRPr lang="nl-NL"/>
        </a:p>
      </dgm:t>
    </dgm:pt>
    <dgm:pt modelId="{F4882CD6-D136-4FA3-BBA7-6D992F701A86}">
      <dgm:prSet phldrT="[Tekst]"/>
      <dgm:spPr>
        <a:xfrm>
          <a:off x="3134595" y="824"/>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Policy</a:t>
          </a:r>
          <a:endParaRPr lang="nl-NL" dirty="0">
            <a:solidFill>
              <a:sysClr val="window" lastClr="FFFFFF"/>
            </a:solidFill>
            <a:latin typeface="Calibri"/>
            <a:ea typeface="+mn-ea"/>
            <a:cs typeface="+mn-cs"/>
          </a:endParaRPr>
        </a:p>
      </dgm:t>
    </dgm:pt>
    <dgm:pt modelId="{826DECE9-C408-47A2-B498-7DF8685B97C4}" type="parTrans" cxnId="{EDF2836E-D472-4159-A7BB-B37804E6D917}">
      <dgm:prSet/>
      <dgm:spPr>
        <a:xfrm rot="16200000">
          <a:off x="3322623" y="1283102"/>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nl-NL"/>
        </a:p>
      </dgm:t>
    </dgm:pt>
    <dgm:pt modelId="{14A6C142-CF87-41DB-B0A0-106FB7E1C37A}" type="sibTrans" cxnId="{EDF2836E-D472-4159-A7BB-B37804E6D917}">
      <dgm:prSet/>
      <dgm:spPr/>
      <dgm:t>
        <a:bodyPr/>
        <a:lstStyle/>
        <a:p>
          <a:endParaRPr lang="nl-NL"/>
        </a:p>
      </dgm:t>
    </dgm:pt>
    <dgm:pt modelId="{3673A703-3952-4CB8-9395-E9B9BC16CD42}">
      <dgm:prSet phldrT="[Tekst]"/>
      <dgm:spPr>
        <a:xfrm>
          <a:off x="5353151" y="1155731"/>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Funding</a:t>
          </a:r>
          <a:endParaRPr lang="nl-NL" dirty="0">
            <a:solidFill>
              <a:sysClr val="window" lastClr="FFFFFF"/>
            </a:solidFill>
            <a:latin typeface="Calibri"/>
            <a:ea typeface="+mn-ea"/>
            <a:cs typeface="+mn-cs"/>
          </a:endParaRPr>
        </a:p>
      </dgm:t>
    </dgm:pt>
    <dgm:pt modelId="{0725456F-35E9-474D-A50B-AB18D52727A5}" type="parTrans" cxnId="{0F147A30-7B04-4063-B7F3-8B13E76F6F9B}">
      <dgm:prSet/>
      <dgm:spPr>
        <a:xfrm rot="19500000">
          <a:off x="4892267" y="2100207"/>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nl-NL"/>
        </a:p>
      </dgm:t>
    </dgm:pt>
    <dgm:pt modelId="{14B89DB5-BA6A-4DD6-9633-E817A6335A8E}" type="sibTrans" cxnId="{0F147A30-7B04-4063-B7F3-8B13E76F6F9B}">
      <dgm:prSet/>
      <dgm:spPr/>
      <dgm:t>
        <a:bodyPr/>
        <a:lstStyle/>
        <a:p>
          <a:endParaRPr lang="nl-NL"/>
        </a:p>
      </dgm:t>
    </dgm:pt>
    <dgm:pt modelId="{45F024DF-9FD1-4119-BE77-176B737FF082}" type="pres">
      <dgm:prSet presAssocID="{8F7DBF6F-3756-46C9-9FED-DF0DA8F6650D}" presName="cycle" presStyleCnt="0">
        <dgm:presLayoutVars>
          <dgm:chMax val="1"/>
          <dgm:dir/>
          <dgm:animLvl val="ctr"/>
          <dgm:resizeHandles val="exact"/>
        </dgm:presLayoutVars>
      </dgm:prSet>
      <dgm:spPr/>
      <dgm:t>
        <a:bodyPr/>
        <a:lstStyle/>
        <a:p>
          <a:endParaRPr lang="nl-NL"/>
        </a:p>
      </dgm:t>
    </dgm:pt>
    <dgm:pt modelId="{4A57AFB1-2131-4B25-837D-C7A6BD0F1A44}" type="pres">
      <dgm:prSet presAssocID="{AF1F30F7-8DE6-45B9-BD05-29E23D205E34}" presName="centerShape" presStyleLbl="node0" presStyleIdx="0" presStyleCnt="1"/>
      <dgm:spPr/>
      <dgm:t>
        <a:bodyPr/>
        <a:lstStyle/>
        <a:p>
          <a:endParaRPr lang="nl-NL"/>
        </a:p>
      </dgm:t>
    </dgm:pt>
    <dgm:pt modelId="{D7BE96C2-61FB-459B-80A8-71827A560523}" type="pres">
      <dgm:prSet presAssocID="{F3D131BE-E452-4CFD-81E7-C09F92204835}" presName="parTrans" presStyleLbl="bgSibTrans2D1" presStyleIdx="0" presStyleCnt="3"/>
      <dgm:spPr/>
      <dgm:t>
        <a:bodyPr/>
        <a:lstStyle/>
        <a:p>
          <a:endParaRPr lang="nl-NL"/>
        </a:p>
      </dgm:t>
    </dgm:pt>
    <dgm:pt modelId="{1E175A57-5682-4AD7-A46E-FEFE29892862}" type="pres">
      <dgm:prSet presAssocID="{4AAC8D2C-0B21-4E94-B44F-8F472E025C35}" presName="node" presStyleLbl="node1" presStyleIdx="0" presStyleCnt="3">
        <dgm:presLayoutVars>
          <dgm:bulletEnabled val="1"/>
        </dgm:presLayoutVars>
      </dgm:prSet>
      <dgm:spPr/>
      <dgm:t>
        <a:bodyPr/>
        <a:lstStyle/>
        <a:p>
          <a:endParaRPr lang="nl-NL"/>
        </a:p>
      </dgm:t>
    </dgm:pt>
    <dgm:pt modelId="{A6D97147-5984-4CBB-9B43-24099BB6166B}" type="pres">
      <dgm:prSet presAssocID="{826DECE9-C408-47A2-B498-7DF8685B97C4}" presName="parTrans" presStyleLbl="bgSibTrans2D1" presStyleIdx="1" presStyleCnt="3"/>
      <dgm:spPr/>
      <dgm:t>
        <a:bodyPr/>
        <a:lstStyle/>
        <a:p>
          <a:endParaRPr lang="nl-NL"/>
        </a:p>
      </dgm:t>
    </dgm:pt>
    <dgm:pt modelId="{3DE1B30C-B27E-40BE-89E2-35EF1AB19ED7}" type="pres">
      <dgm:prSet presAssocID="{F4882CD6-D136-4FA3-BBA7-6D992F701A86}" presName="node" presStyleLbl="node1" presStyleIdx="1" presStyleCnt="3">
        <dgm:presLayoutVars>
          <dgm:bulletEnabled val="1"/>
        </dgm:presLayoutVars>
      </dgm:prSet>
      <dgm:spPr/>
      <dgm:t>
        <a:bodyPr/>
        <a:lstStyle/>
        <a:p>
          <a:endParaRPr lang="nl-NL"/>
        </a:p>
      </dgm:t>
    </dgm:pt>
    <dgm:pt modelId="{BA422704-A37F-4E46-AB19-13BEE00ABEB6}" type="pres">
      <dgm:prSet presAssocID="{0725456F-35E9-474D-A50B-AB18D52727A5}" presName="parTrans" presStyleLbl="bgSibTrans2D1" presStyleIdx="2" presStyleCnt="3"/>
      <dgm:spPr/>
      <dgm:t>
        <a:bodyPr/>
        <a:lstStyle/>
        <a:p>
          <a:endParaRPr lang="nl-NL"/>
        </a:p>
      </dgm:t>
    </dgm:pt>
    <dgm:pt modelId="{C2599EDA-1614-468E-888F-82A5C03D3CA7}" type="pres">
      <dgm:prSet presAssocID="{3673A703-3952-4CB8-9395-E9B9BC16CD42}" presName="node" presStyleLbl="node1" presStyleIdx="2" presStyleCnt="3">
        <dgm:presLayoutVars>
          <dgm:bulletEnabled val="1"/>
        </dgm:presLayoutVars>
      </dgm:prSet>
      <dgm:spPr/>
      <dgm:t>
        <a:bodyPr/>
        <a:lstStyle/>
        <a:p>
          <a:endParaRPr lang="nl-NL"/>
        </a:p>
      </dgm:t>
    </dgm:pt>
  </dgm:ptLst>
  <dgm:cxnLst>
    <dgm:cxn modelId="{DE3E5545-3D05-4071-B830-88AD3C8F435E}" srcId="{AF1F30F7-8DE6-45B9-BD05-29E23D205E34}" destId="{4AAC8D2C-0B21-4E94-B44F-8F472E025C35}" srcOrd="0" destOrd="0" parTransId="{F3D131BE-E452-4CFD-81E7-C09F92204835}" sibTransId="{CA5E3326-8DB4-4583-B869-F5359E81573B}"/>
    <dgm:cxn modelId="{A81B2F22-7106-4C7F-975E-766D2D92B717}" srcId="{8F7DBF6F-3756-46C9-9FED-DF0DA8F6650D}" destId="{AF1F30F7-8DE6-45B9-BD05-29E23D205E34}" srcOrd="0" destOrd="0" parTransId="{35B1F818-CE37-4311-838F-D77CCA5D34C2}" sibTransId="{B6AA24BB-574C-44D9-9B6B-4B2D7826D86A}"/>
    <dgm:cxn modelId="{70EFFB06-1B8E-4594-8E20-08F5BDE7CA91}" type="presOf" srcId="{8F7DBF6F-3756-46C9-9FED-DF0DA8F6650D}" destId="{45F024DF-9FD1-4119-BE77-176B737FF082}" srcOrd="0" destOrd="0" presId="urn:microsoft.com/office/officeart/2005/8/layout/radial4"/>
    <dgm:cxn modelId="{EECF60FF-D2A1-4A08-BAC5-5D4C49C866C4}" type="presOf" srcId="{AF1F30F7-8DE6-45B9-BD05-29E23D205E34}" destId="{4A57AFB1-2131-4B25-837D-C7A6BD0F1A44}" srcOrd="0" destOrd="0" presId="urn:microsoft.com/office/officeart/2005/8/layout/radial4"/>
    <dgm:cxn modelId="{0F147A30-7B04-4063-B7F3-8B13E76F6F9B}" srcId="{AF1F30F7-8DE6-45B9-BD05-29E23D205E34}" destId="{3673A703-3952-4CB8-9395-E9B9BC16CD42}" srcOrd="2" destOrd="0" parTransId="{0725456F-35E9-474D-A50B-AB18D52727A5}" sibTransId="{14B89DB5-BA6A-4DD6-9633-E817A6335A8E}"/>
    <dgm:cxn modelId="{D4299858-8B65-41A0-8430-A5E93F7EC6F0}" type="presOf" srcId="{F3D131BE-E452-4CFD-81E7-C09F92204835}" destId="{D7BE96C2-61FB-459B-80A8-71827A560523}" srcOrd="0" destOrd="0" presId="urn:microsoft.com/office/officeart/2005/8/layout/radial4"/>
    <dgm:cxn modelId="{E72C99F6-8E27-4212-A4A7-F2F7EC3CBED1}" type="presOf" srcId="{F4882CD6-D136-4FA3-BBA7-6D992F701A86}" destId="{3DE1B30C-B27E-40BE-89E2-35EF1AB19ED7}" srcOrd="0" destOrd="0" presId="urn:microsoft.com/office/officeart/2005/8/layout/radial4"/>
    <dgm:cxn modelId="{C8EC9DF0-C00A-491D-8054-DA1E712EDD2F}" type="presOf" srcId="{4AAC8D2C-0B21-4E94-B44F-8F472E025C35}" destId="{1E175A57-5682-4AD7-A46E-FEFE29892862}" srcOrd="0" destOrd="0" presId="urn:microsoft.com/office/officeart/2005/8/layout/radial4"/>
    <dgm:cxn modelId="{5ACC08AD-4D38-469B-812A-825A8F092053}" type="presOf" srcId="{0725456F-35E9-474D-A50B-AB18D52727A5}" destId="{BA422704-A37F-4E46-AB19-13BEE00ABEB6}" srcOrd="0" destOrd="0" presId="urn:microsoft.com/office/officeart/2005/8/layout/radial4"/>
    <dgm:cxn modelId="{EDF2836E-D472-4159-A7BB-B37804E6D917}" srcId="{AF1F30F7-8DE6-45B9-BD05-29E23D205E34}" destId="{F4882CD6-D136-4FA3-BBA7-6D992F701A86}" srcOrd="1" destOrd="0" parTransId="{826DECE9-C408-47A2-B498-7DF8685B97C4}" sibTransId="{14A6C142-CF87-41DB-B0A0-106FB7E1C37A}"/>
    <dgm:cxn modelId="{8EC8AB7E-9CB4-4633-9A21-0EA1E974675C}" type="presOf" srcId="{826DECE9-C408-47A2-B498-7DF8685B97C4}" destId="{A6D97147-5984-4CBB-9B43-24099BB6166B}" srcOrd="0" destOrd="0" presId="urn:microsoft.com/office/officeart/2005/8/layout/radial4"/>
    <dgm:cxn modelId="{7F36A5DE-DC97-4B6D-8955-22DC7D0C7E61}" type="presOf" srcId="{3673A703-3952-4CB8-9395-E9B9BC16CD42}" destId="{C2599EDA-1614-468E-888F-82A5C03D3CA7}" srcOrd="0" destOrd="0" presId="urn:microsoft.com/office/officeart/2005/8/layout/radial4"/>
    <dgm:cxn modelId="{B245999F-9ADE-4105-B2EC-9FA2AA942A77}" type="presParOf" srcId="{45F024DF-9FD1-4119-BE77-176B737FF082}" destId="{4A57AFB1-2131-4B25-837D-C7A6BD0F1A44}" srcOrd="0" destOrd="0" presId="urn:microsoft.com/office/officeart/2005/8/layout/radial4"/>
    <dgm:cxn modelId="{9CE7DB62-5664-44CE-A83E-E3D9C7CAD16F}" type="presParOf" srcId="{45F024DF-9FD1-4119-BE77-176B737FF082}" destId="{D7BE96C2-61FB-459B-80A8-71827A560523}" srcOrd="1" destOrd="0" presId="urn:microsoft.com/office/officeart/2005/8/layout/radial4"/>
    <dgm:cxn modelId="{DB4C4D43-007A-4FD1-8993-4145FD123F4F}" type="presParOf" srcId="{45F024DF-9FD1-4119-BE77-176B737FF082}" destId="{1E175A57-5682-4AD7-A46E-FEFE29892862}" srcOrd="2" destOrd="0" presId="urn:microsoft.com/office/officeart/2005/8/layout/radial4"/>
    <dgm:cxn modelId="{781240D9-F3C3-4BA8-864B-3EC4305E111A}" type="presParOf" srcId="{45F024DF-9FD1-4119-BE77-176B737FF082}" destId="{A6D97147-5984-4CBB-9B43-24099BB6166B}" srcOrd="3" destOrd="0" presId="urn:microsoft.com/office/officeart/2005/8/layout/radial4"/>
    <dgm:cxn modelId="{33F33724-0FDC-43A1-9FA7-F386B5EBD604}" type="presParOf" srcId="{45F024DF-9FD1-4119-BE77-176B737FF082}" destId="{3DE1B30C-B27E-40BE-89E2-35EF1AB19ED7}" srcOrd="4" destOrd="0" presId="urn:microsoft.com/office/officeart/2005/8/layout/radial4"/>
    <dgm:cxn modelId="{C7077727-8467-4911-BC04-9CBCB7A3D36F}" type="presParOf" srcId="{45F024DF-9FD1-4119-BE77-176B737FF082}" destId="{BA422704-A37F-4E46-AB19-13BEE00ABEB6}" srcOrd="5" destOrd="0" presId="urn:microsoft.com/office/officeart/2005/8/layout/radial4"/>
    <dgm:cxn modelId="{B05B46F9-E2A3-42D0-A6F8-859F3989C287}" type="presParOf" srcId="{45F024DF-9FD1-4119-BE77-176B737FF082}" destId="{C2599EDA-1614-468E-888F-82A5C03D3CA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642BC9-45D1-455E-93AA-AC63EC82C8EE}" type="doc">
      <dgm:prSet loTypeId="urn:microsoft.com/office/officeart/2005/8/layout/venn1" loCatId="relationship" qsTypeId="urn:microsoft.com/office/officeart/2005/8/quickstyle/simple1" qsCatId="simple" csTypeId="urn:microsoft.com/office/officeart/2005/8/colors/accent1_2" csCatId="accent1" phldr="1"/>
      <dgm:spPr/>
    </dgm:pt>
    <dgm:pt modelId="{54FDA341-7E2C-4676-9107-285B935D0822}">
      <dgm:prSet phldrT="[Tekst]"/>
      <dgm:spPr>
        <a:xfrm>
          <a:off x="2701701" y="56574"/>
          <a:ext cx="2715577"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chemeClr val="bg1"/>
              </a:solidFill>
              <a:latin typeface="Calibri"/>
              <a:ea typeface="+mn-ea"/>
              <a:cs typeface="+mn-cs"/>
            </a:rPr>
            <a:t>Toolkit</a:t>
          </a:r>
          <a:endParaRPr lang="nl-NL" b="1" dirty="0">
            <a:solidFill>
              <a:schemeClr val="bg1"/>
            </a:solidFill>
            <a:latin typeface="Calibri"/>
            <a:ea typeface="+mn-ea"/>
            <a:cs typeface="+mn-cs"/>
          </a:endParaRPr>
        </a:p>
      </dgm:t>
    </dgm:pt>
    <dgm:pt modelId="{C04FA0B6-4F85-4F55-85B7-A2D87789BE6D}" type="parTrans" cxnId="{8F40F370-B1CE-4202-9853-F6A5857F1A87}">
      <dgm:prSet/>
      <dgm:spPr/>
      <dgm:t>
        <a:bodyPr/>
        <a:lstStyle/>
        <a:p>
          <a:endParaRPr lang="nl-NL"/>
        </a:p>
      </dgm:t>
    </dgm:pt>
    <dgm:pt modelId="{976A3FE6-2A3C-451C-AA8D-C3EA2BF70D57}" type="sibTrans" cxnId="{8F40F370-B1CE-4202-9853-F6A5857F1A87}">
      <dgm:prSet/>
      <dgm:spPr/>
      <dgm:t>
        <a:bodyPr/>
        <a:lstStyle/>
        <a:p>
          <a:endParaRPr lang="nl-NL"/>
        </a:p>
      </dgm:t>
    </dgm:pt>
    <dgm:pt modelId="{B2AD94B5-F6E8-4E7F-BC91-2757C2992CB0}">
      <dgm:prSet phldrT="[Tekst]"/>
      <dgm:spPr>
        <a:xfrm>
          <a:off x="3570953" y="1753810"/>
          <a:ext cx="2936815"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chemeClr val="bg1"/>
              </a:solidFill>
              <a:latin typeface="Calibri"/>
              <a:ea typeface="+mn-ea"/>
              <a:cs typeface="+mn-cs"/>
            </a:rPr>
            <a:t>Free assistance</a:t>
          </a:r>
          <a:endParaRPr lang="nl-NL" b="1" dirty="0">
            <a:solidFill>
              <a:schemeClr val="bg1"/>
            </a:solidFill>
            <a:latin typeface="Calibri"/>
            <a:ea typeface="+mn-ea"/>
            <a:cs typeface="+mn-cs"/>
          </a:endParaRPr>
        </a:p>
      </dgm:t>
    </dgm:pt>
    <dgm:pt modelId="{B23A9894-A8EB-4F7F-B118-DA4BA9B4AF3C}" type="parTrans" cxnId="{17D3674E-A4A7-4CBB-8874-F52F8F98F80E}">
      <dgm:prSet/>
      <dgm:spPr/>
      <dgm:t>
        <a:bodyPr/>
        <a:lstStyle/>
        <a:p>
          <a:endParaRPr lang="nl-NL"/>
        </a:p>
      </dgm:t>
    </dgm:pt>
    <dgm:pt modelId="{840D2F07-50A9-443A-BDBD-637B6E263C25}" type="sibTrans" cxnId="{17D3674E-A4A7-4CBB-8874-F52F8F98F80E}">
      <dgm:prSet/>
      <dgm:spPr/>
      <dgm:t>
        <a:bodyPr/>
        <a:lstStyle/>
        <a:p>
          <a:endParaRPr lang="nl-NL"/>
        </a:p>
      </dgm:t>
    </dgm:pt>
    <dgm:pt modelId="{336CC0C5-9787-4AD9-9C79-0F18A8C224FB}">
      <dgm:prSet phldrT="[Tekst]"/>
      <dgm:spPr>
        <a:xfrm>
          <a:off x="1721830" y="1753810"/>
          <a:ext cx="2715577"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chemeClr val="bg1"/>
              </a:solidFill>
              <a:latin typeface="Calibri"/>
              <a:ea typeface="+mn-ea"/>
              <a:cs typeface="+mn-cs"/>
            </a:rPr>
            <a:t>Workshops </a:t>
          </a:r>
          <a:endParaRPr lang="nl-NL" b="1" dirty="0">
            <a:solidFill>
              <a:schemeClr val="bg1"/>
            </a:solidFill>
            <a:latin typeface="Calibri"/>
            <a:ea typeface="+mn-ea"/>
            <a:cs typeface="+mn-cs"/>
          </a:endParaRPr>
        </a:p>
      </dgm:t>
    </dgm:pt>
    <dgm:pt modelId="{A0A9A62F-745A-473C-ABE0-B4CDB1B9AF29}" type="parTrans" cxnId="{DEA8D749-D0AF-4E44-A38B-BB1EAC026E04}">
      <dgm:prSet/>
      <dgm:spPr/>
      <dgm:t>
        <a:bodyPr/>
        <a:lstStyle/>
        <a:p>
          <a:endParaRPr lang="nl-NL"/>
        </a:p>
      </dgm:t>
    </dgm:pt>
    <dgm:pt modelId="{D28E5F36-F6D9-463A-8747-DEBDC972EB4E}" type="sibTrans" cxnId="{DEA8D749-D0AF-4E44-A38B-BB1EAC026E04}">
      <dgm:prSet/>
      <dgm:spPr/>
      <dgm:t>
        <a:bodyPr/>
        <a:lstStyle/>
        <a:p>
          <a:endParaRPr lang="nl-NL"/>
        </a:p>
      </dgm:t>
    </dgm:pt>
    <dgm:pt modelId="{CAC6DD9A-E0AB-4FFD-B341-55B486A29D3A}" type="pres">
      <dgm:prSet presAssocID="{DD642BC9-45D1-455E-93AA-AC63EC82C8EE}" presName="compositeShape" presStyleCnt="0">
        <dgm:presLayoutVars>
          <dgm:chMax val="7"/>
          <dgm:dir/>
          <dgm:resizeHandles val="exact"/>
        </dgm:presLayoutVars>
      </dgm:prSet>
      <dgm:spPr/>
    </dgm:pt>
    <dgm:pt modelId="{F1B23B54-1166-4F10-9555-3EE3F4D06CFA}" type="pres">
      <dgm:prSet presAssocID="{54FDA341-7E2C-4676-9107-285B935D0822}" presName="circ1" presStyleLbl="vennNode1" presStyleIdx="0" presStyleCnt="3"/>
      <dgm:spPr/>
      <dgm:t>
        <a:bodyPr/>
        <a:lstStyle/>
        <a:p>
          <a:endParaRPr lang="nl-NL"/>
        </a:p>
      </dgm:t>
    </dgm:pt>
    <dgm:pt modelId="{40F52C92-F22B-4562-9758-9ECBAC282BB0}" type="pres">
      <dgm:prSet presAssocID="{54FDA341-7E2C-4676-9107-285B935D0822}" presName="circ1Tx" presStyleLbl="revTx" presStyleIdx="0" presStyleCnt="0">
        <dgm:presLayoutVars>
          <dgm:chMax val="0"/>
          <dgm:chPref val="0"/>
          <dgm:bulletEnabled val="1"/>
        </dgm:presLayoutVars>
      </dgm:prSet>
      <dgm:spPr/>
      <dgm:t>
        <a:bodyPr/>
        <a:lstStyle/>
        <a:p>
          <a:endParaRPr lang="nl-NL"/>
        </a:p>
      </dgm:t>
    </dgm:pt>
    <dgm:pt modelId="{B38E4F0D-BAD5-40B1-AFB6-80CB419F685E}" type="pres">
      <dgm:prSet presAssocID="{B2AD94B5-F6E8-4E7F-BC91-2757C2992CB0}" presName="circ2" presStyleLbl="vennNode1" presStyleIdx="1" presStyleCnt="3" custScaleX="108147"/>
      <dgm:spPr/>
      <dgm:t>
        <a:bodyPr/>
        <a:lstStyle/>
        <a:p>
          <a:endParaRPr lang="nl-NL"/>
        </a:p>
      </dgm:t>
    </dgm:pt>
    <dgm:pt modelId="{DC50628E-1001-46E0-BE4B-A945B2B14DE1}" type="pres">
      <dgm:prSet presAssocID="{B2AD94B5-F6E8-4E7F-BC91-2757C2992CB0}" presName="circ2Tx" presStyleLbl="revTx" presStyleIdx="0" presStyleCnt="0">
        <dgm:presLayoutVars>
          <dgm:chMax val="0"/>
          <dgm:chPref val="0"/>
          <dgm:bulletEnabled val="1"/>
        </dgm:presLayoutVars>
      </dgm:prSet>
      <dgm:spPr/>
      <dgm:t>
        <a:bodyPr/>
        <a:lstStyle/>
        <a:p>
          <a:endParaRPr lang="nl-NL"/>
        </a:p>
      </dgm:t>
    </dgm:pt>
    <dgm:pt modelId="{242B81AE-9BD1-495F-9460-CC258483A975}" type="pres">
      <dgm:prSet presAssocID="{336CC0C5-9787-4AD9-9C79-0F18A8C224FB}" presName="circ3" presStyleLbl="vennNode1" presStyleIdx="2" presStyleCnt="3" custLinFactNeighborX="-1629"/>
      <dgm:spPr/>
      <dgm:t>
        <a:bodyPr/>
        <a:lstStyle/>
        <a:p>
          <a:endParaRPr lang="nl-NL"/>
        </a:p>
      </dgm:t>
    </dgm:pt>
    <dgm:pt modelId="{B85726A1-43BD-4F56-B28C-DB105550EAAD}" type="pres">
      <dgm:prSet presAssocID="{336CC0C5-9787-4AD9-9C79-0F18A8C224FB}" presName="circ3Tx" presStyleLbl="revTx" presStyleIdx="0" presStyleCnt="0">
        <dgm:presLayoutVars>
          <dgm:chMax val="0"/>
          <dgm:chPref val="0"/>
          <dgm:bulletEnabled val="1"/>
        </dgm:presLayoutVars>
      </dgm:prSet>
      <dgm:spPr/>
      <dgm:t>
        <a:bodyPr/>
        <a:lstStyle/>
        <a:p>
          <a:endParaRPr lang="nl-NL"/>
        </a:p>
      </dgm:t>
    </dgm:pt>
  </dgm:ptLst>
  <dgm:cxnLst>
    <dgm:cxn modelId="{C991C81D-912C-4FEB-B2BE-58D3EB62F80D}" type="presOf" srcId="{B2AD94B5-F6E8-4E7F-BC91-2757C2992CB0}" destId="{DC50628E-1001-46E0-BE4B-A945B2B14DE1}" srcOrd="1" destOrd="0" presId="urn:microsoft.com/office/officeart/2005/8/layout/venn1"/>
    <dgm:cxn modelId="{DEA8D749-D0AF-4E44-A38B-BB1EAC026E04}" srcId="{DD642BC9-45D1-455E-93AA-AC63EC82C8EE}" destId="{336CC0C5-9787-4AD9-9C79-0F18A8C224FB}" srcOrd="2" destOrd="0" parTransId="{A0A9A62F-745A-473C-ABE0-B4CDB1B9AF29}" sibTransId="{D28E5F36-F6D9-463A-8747-DEBDC972EB4E}"/>
    <dgm:cxn modelId="{DE786028-7AFB-4AFB-A010-E26A3F7FCDB1}" type="presOf" srcId="{B2AD94B5-F6E8-4E7F-BC91-2757C2992CB0}" destId="{B38E4F0D-BAD5-40B1-AFB6-80CB419F685E}" srcOrd="0" destOrd="0" presId="urn:microsoft.com/office/officeart/2005/8/layout/venn1"/>
    <dgm:cxn modelId="{E26EFEDB-8D56-4260-BCF8-C5E41062C8FC}" type="presOf" srcId="{336CC0C5-9787-4AD9-9C79-0F18A8C224FB}" destId="{B85726A1-43BD-4F56-B28C-DB105550EAAD}" srcOrd="1" destOrd="0" presId="urn:microsoft.com/office/officeart/2005/8/layout/venn1"/>
    <dgm:cxn modelId="{77A5793C-0C42-4557-9A6E-7F289E2DF423}" type="presOf" srcId="{DD642BC9-45D1-455E-93AA-AC63EC82C8EE}" destId="{CAC6DD9A-E0AB-4FFD-B341-55B486A29D3A}" srcOrd="0" destOrd="0" presId="urn:microsoft.com/office/officeart/2005/8/layout/venn1"/>
    <dgm:cxn modelId="{17D3674E-A4A7-4CBB-8874-F52F8F98F80E}" srcId="{DD642BC9-45D1-455E-93AA-AC63EC82C8EE}" destId="{B2AD94B5-F6E8-4E7F-BC91-2757C2992CB0}" srcOrd="1" destOrd="0" parTransId="{B23A9894-A8EB-4F7F-B118-DA4BA9B4AF3C}" sibTransId="{840D2F07-50A9-443A-BDBD-637B6E263C25}"/>
    <dgm:cxn modelId="{8F40F370-B1CE-4202-9853-F6A5857F1A87}" srcId="{DD642BC9-45D1-455E-93AA-AC63EC82C8EE}" destId="{54FDA341-7E2C-4676-9107-285B935D0822}" srcOrd="0" destOrd="0" parTransId="{C04FA0B6-4F85-4F55-85B7-A2D87789BE6D}" sibTransId="{976A3FE6-2A3C-451C-AA8D-C3EA2BF70D57}"/>
    <dgm:cxn modelId="{8FA3BD25-D6B7-4AC4-A44B-28D81462AA3A}" type="presOf" srcId="{54FDA341-7E2C-4676-9107-285B935D0822}" destId="{40F52C92-F22B-4562-9758-9ECBAC282BB0}" srcOrd="1" destOrd="0" presId="urn:microsoft.com/office/officeart/2005/8/layout/venn1"/>
    <dgm:cxn modelId="{F61C1514-45D4-4DE0-99EE-ECE3696A9D26}" type="presOf" srcId="{336CC0C5-9787-4AD9-9C79-0F18A8C224FB}" destId="{242B81AE-9BD1-495F-9460-CC258483A975}" srcOrd="0" destOrd="0" presId="urn:microsoft.com/office/officeart/2005/8/layout/venn1"/>
    <dgm:cxn modelId="{3A4EFD5E-DE8B-4089-A19C-F6BE05D630FF}" type="presOf" srcId="{54FDA341-7E2C-4676-9107-285B935D0822}" destId="{F1B23B54-1166-4F10-9555-3EE3F4D06CFA}" srcOrd="0" destOrd="0" presId="urn:microsoft.com/office/officeart/2005/8/layout/venn1"/>
    <dgm:cxn modelId="{BBA38FD3-E3E8-4FC2-8F5D-FEBE89F707F0}" type="presParOf" srcId="{CAC6DD9A-E0AB-4FFD-B341-55B486A29D3A}" destId="{F1B23B54-1166-4F10-9555-3EE3F4D06CFA}" srcOrd="0" destOrd="0" presId="urn:microsoft.com/office/officeart/2005/8/layout/venn1"/>
    <dgm:cxn modelId="{93C50E18-8DBF-47D7-984F-A5697BBB6D4F}" type="presParOf" srcId="{CAC6DD9A-E0AB-4FFD-B341-55B486A29D3A}" destId="{40F52C92-F22B-4562-9758-9ECBAC282BB0}" srcOrd="1" destOrd="0" presId="urn:microsoft.com/office/officeart/2005/8/layout/venn1"/>
    <dgm:cxn modelId="{2342D453-5207-467C-BA82-A58D15D5A834}" type="presParOf" srcId="{CAC6DD9A-E0AB-4FFD-B341-55B486A29D3A}" destId="{B38E4F0D-BAD5-40B1-AFB6-80CB419F685E}" srcOrd="2" destOrd="0" presId="urn:microsoft.com/office/officeart/2005/8/layout/venn1"/>
    <dgm:cxn modelId="{A4F889FE-6DE0-49F5-B3AE-1FA01B7FD9DC}" type="presParOf" srcId="{CAC6DD9A-E0AB-4FFD-B341-55B486A29D3A}" destId="{DC50628E-1001-46E0-BE4B-A945B2B14DE1}" srcOrd="3" destOrd="0" presId="urn:microsoft.com/office/officeart/2005/8/layout/venn1"/>
    <dgm:cxn modelId="{51C3436F-16AD-4C8D-B5B9-DE050CD865E9}" type="presParOf" srcId="{CAC6DD9A-E0AB-4FFD-B341-55B486A29D3A}" destId="{242B81AE-9BD1-495F-9460-CC258483A975}" srcOrd="4" destOrd="0" presId="urn:microsoft.com/office/officeart/2005/8/layout/venn1"/>
    <dgm:cxn modelId="{090AFF8D-68EA-485F-AA10-E8CDF3B719B3}" type="presParOf" srcId="{CAC6DD9A-E0AB-4FFD-B341-55B486A29D3A}" destId="{B85726A1-43BD-4F56-B28C-DB105550EAA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CB23A0-59A3-4F5B-8BF1-5F7285F7021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nl-NL"/>
        </a:p>
      </dgm:t>
    </dgm:pt>
    <dgm:pt modelId="{A28DB236-4664-4005-8F86-A8FA8C69413E}">
      <dgm:prSet phldrT="[Tekst]"/>
      <dgm:spPr>
        <a:xfrm rot="16200000">
          <a:off x="159470" y="1833015"/>
          <a:ext cx="4525963"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Toolkit </a:t>
          </a:r>
          <a:endParaRPr lang="nl-NL" dirty="0">
            <a:solidFill>
              <a:sysClr val="window" lastClr="FFFFFF"/>
            </a:solidFill>
            <a:latin typeface="Calibri"/>
            <a:ea typeface="+mn-ea"/>
            <a:cs typeface="+mn-cs"/>
          </a:endParaRPr>
        </a:p>
      </dgm:t>
    </dgm:pt>
    <dgm:pt modelId="{C244D23D-D2BB-4D60-829F-E46007C74965}" type="parTrans" cxnId="{47CFF645-9179-4438-A110-9B640C960777}">
      <dgm:prSet/>
      <dgm:spPr/>
      <dgm:t>
        <a:bodyPr/>
        <a:lstStyle/>
        <a:p>
          <a:endParaRPr lang="nl-NL"/>
        </a:p>
      </dgm:t>
    </dgm:pt>
    <dgm:pt modelId="{DB6DF3AB-D139-4358-9D8E-3BC2F4157E3F}" type="sibTrans" cxnId="{47CFF645-9179-4438-A110-9B640C960777}">
      <dgm:prSet/>
      <dgm:spPr/>
      <dgm:t>
        <a:bodyPr/>
        <a:lstStyle/>
        <a:p>
          <a:endParaRPr lang="nl-NL"/>
        </a:p>
      </dgm:t>
    </dgm:pt>
    <dgm:pt modelId="{3E2031C5-EFA8-4611-ABFF-CBB89E66A49F}">
      <dgm:prSet phldrT="[Tekst]"/>
      <dgm:spPr>
        <a:xfrm>
          <a:off x="3416534" y="758098"/>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rgbClr val="FFFF00"/>
              </a:solidFill>
              <a:latin typeface="Calibri"/>
              <a:ea typeface="+mn-ea"/>
              <a:cs typeface="+mn-cs"/>
            </a:rPr>
            <a:t>MODULE 1</a:t>
          </a:r>
        </a:p>
        <a:p>
          <a:r>
            <a:rPr lang="en-US" b="1" dirty="0" smtClean="0">
              <a:solidFill>
                <a:srgbClr val="FFFF00"/>
              </a:solidFill>
              <a:latin typeface="Calibri"/>
              <a:ea typeface="+mn-ea"/>
              <a:cs typeface="+mn-cs"/>
            </a:rPr>
            <a:t>Policy maker</a:t>
          </a:r>
          <a:endParaRPr lang="nl-NL" b="1" dirty="0">
            <a:solidFill>
              <a:srgbClr val="FFFF00"/>
            </a:solidFill>
            <a:latin typeface="Calibri"/>
            <a:ea typeface="+mn-ea"/>
            <a:cs typeface="+mn-cs"/>
          </a:endParaRPr>
        </a:p>
      </dgm:t>
    </dgm:pt>
    <dgm:pt modelId="{93146013-5573-44B7-AD72-2F50F499E665}" type="parTrans" cxnId="{BC276E35-0DD2-40F8-A634-F89DBD0877A2}">
      <dgm:prSet/>
      <dgm:spPr>
        <a:xfrm>
          <a:off x="2852418" y="1188065"/>
          <a:ext cx="564116" cy="1074916"/>
        </a:xfrm>
        <a:custGeom>
          <a:avLst/>
          <a:gdLst/>
          <a:ahLst/>
          <a:cxnLst/>
          <a:rect l="0" t="0" r="0" b="0"/>
          <a:pathLst>
            <a:path>
              <a:moveTo>
                <a:pt x="0" y="1074916"/>
              </a:moveTo>
              <a:lnTo>
                <a:pt x="282058" y="1074916"/>
              </a:lnTo>
              <a:lnTo>
                <a:pt x="282058" y="0"/>
              </a:lnTo>
              <a:lnTo>
                <a:pt x="564116"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DC7F10E2-6DC0-42EA-8820-43CAC6F65FD7}" type="sibTrans" cxnId="{BC276E35-0DD2-40F8-A634-F89DBD0877A2}">
      <dgm:prSet/>
      <dgm:spPr/>
      <dgm:t>
        <a:bodyPr/>
        <a:lstStyle/>
        <a:p>
          <a:endParaRPr lang="nl-NL"/>
        </a:p>
      </dgm:t>
    </dgm:pt>
    <dgm:pt modelId="{AA4103AC-D80D-4A70-877B-10CC6F7AFA59}">
      <dgm:prSet phldrT="[Tekst]"/>
      <dgm:spPr>
        <a:xfrm>
          <a:off x="3416534" y="1833015"/>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MODULE 2</a:t>
          </a:r>
        </a:p>
        <a:p>
          <a:r>
            <a:rPr lang="en-US" dirty="0" smtClean="0">
              <a:solidFill>
                <a:sysClr val="window" lastClr="FFFFFF"/>
              </a:solidFill>
              <a:latin typeface="Calibri"/>
              <a:ea typeface="+mn-ea"/>
              <a:cs typeface="+mn-cs"/>
            </a:rPr>
            <a:t>Public procurer</a:t>
          </a:r>
          <a:endParaRPr lang="nl-NL" dirty="0">
            <a:solidFill>
              <a:sysClr val="window" lastClr="FFFFFF"/>
            </a:solidFill>
            <a:latin typeface="Calibri"/>
            <a:ea typeface="+mn-ea"/>
            <a:cs typeface="+mn-cs"/>
          </a:endParaRPr>
        </a:p>
      </dgm:t>
    </dgm:pt>
    <dgm:pt modelId="{35D52624-85D8-46D7-884F-429BC2CAF00E}" type="parTrans" cxnId="{B1190E03-1354-4FC1-8367-9DF62121501F}">
      <dgm:prSet/>
      <dgm:spPr>
        <a:xfrm>
          <a:off x="2852418" y="2217261"/>
          <a:ext cx="564116" cy="91440"/>
        </a:xfrm>
        <a:custGeom>
          <a:avLst/>
          <a:gdLst/>
          <a:ahLst/>
          <a:cxnLst/>
          <a:rect l="0" t="0" r="0" b="0"/>
          <a:pathLst>
            <a:path>
              <a:moveTo>
                <a:pt x="0" y="45720"/>
              </a:moveTo>
              <a:lnTo>
                <a:pt x="564116" y="4572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1D6677E5-2699-4907-AFA2-C5185875D056}" type="sibTrans" cxnId="{B1190E03-1354-4FC1-8367-9DF62121501F}">
      <dgm:prSet/>
      <dgm:spPr/>
      <dgm:t>
        <a:bodyPr/>
        <a:lstStyle/>
        <a:p>
          <a:endParaRPr lang="nl-NL"/>
        </a:p>
      </dgm:t>
    </dgm:pt>
    <dgm:pt modelId="{DF58AFB4-2AB3-4EBC-B3C8-E6CD1E9C6DBC}">
      <dgm:prSet phldrT="[Tekst]"/>
      <dgm:spPr>
        <a:xfrm>
          <a:off x="3416534" y="2907931"/>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MODULE 3</a:t>
          </a:r>
        </a:p>
        <a:p>
          <a:r>
            <a:rPr lang="en-US" dirty="0" smtClean="0">
              <a:solidFill>
                <a:sysClr val="window" lastClr="FFFFFF"/>
              </a:solidFill>
              <a:latin typeface="Calibri"/>
              <a:ea typeface="+mn-ea"/>
              <a:cs typeface="+mn-cs"/>
            </a:rPr>
            <a:t>Legal expert</a:t>
          </a:r>
          <a:endParaRPr lang="nl-NL" dirty="0">
            <a:solidFill>
              <a:sysClr val="window" lastClr="FFFFFF"/>
            </a:solidFill>
            <a:latin typeface="Calibri"/>
            <a:ea typeface="+mn-ea"/>
            <a:cs typeface="+mn-cs"/>
          </a:endParaRPr>
        </a:p>
      </dgm:t>
    </dgm:pt>
    <dgm:pt modelId="{1BD74AF4-713A-4D47-A023-DEF8FAB1458B}" type="parTrans" cxnId="{E30E1E5B-1321-4047-88D6-D1771AC4FA3D}">
      <dgm:prSet/>
      <dgm:spPr>
        <a:xfrm>
          <a:off x="2852418" y="2262981"/>
          <a:ext cx="564116" cy="1074916"/>
        </a:xfrm>
        <a:custGeom>
          <a:avLst/>
          <a:gdLst/>
          <a:ahLst/>
          <a:cxnLst/>
          <a:rect l="0" t="0" r="0" b="0"/>
          <a:pathLst>
            <a:path>
              <a:moveTo>
                <a:pt x="0" y="0"/>
              </a:moveTo>
              <a:lnTo>
                <a:pt x="282058" y="0"/>
              </a:lnTo>
              <a:lnTo>
                <a:pt x="282058" y="1074916"/>
              </a:lnTo>
              <a:lnTo>
                <a:pt x="564116" y="1074916"/>
              </a:lnTo>
            </a:path>
          </a:pathLst>
        </a:custGeo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EA91351C-24BA-4E65-9AC7-7C166BF270C1}" type="sibTrans" cxnId="{E30E1E5B-1321-4047-88D6-D1771AC4FA3D}">
      <dgm:prSet/>
      <dgm:spPr/>
      <dgm:t>
        <a:bodyPr/>
        <a:lstStyle/>
        <a:p>
          <a:endParaRPr lang="nl-NL"/>
        </a:p>
      </dgm:t>
    </dgm:pt>
    <dgm:pt modelId="{AFA2A8AD-21A4-43BA-859C-782DCCF02C56}" type="pres">
      <dgm:prSet presAssocID="{5BCB23A0-59A3-4F5B-8BF1-5F7285F70214}" presName="Name0" presStyleCnt="0">
        <dgm:presLayoutVars>
          <dgm:chPref val="1"/>
          <dgm:dir/>
          <dgm:animOne val="branch"/>
          <dgm:animLvl val="lvl"/>
          <dgm:resizeHandles val="exact"/>
        </dgm:presLayoutVars>
      </dgm:prSet>
      <dgm:spPr/>
      <dgm:t>
        <a:bodyPr/>
        <a:lstStyle/>
        <a:p>
          <a:endParaRPr lang="nl-NL"/>
        </a:p>
      </dgm:t>
    </dgm:pt>
    <dgm:pt modelId="{17759F1E-007B-40C6-809A-24A54F27D03B}" type="pres">
      <dgm:prSet presAssocID="{A28DB236-4664-4005-8F86-A8FA8C69413E}" presName="root1" presStyleCnt="0"/>
      <dgm:spPr/>
    </dgm:pt>
    <dgm:pt modelId="{B6713216-F82B-447F-AF82-BDFFAF185779}" type="pres">
      <dgm:prSet presAssocID="{A28DB236-4664-4005-8F86-A8FA8C69413E}" presName="LevelOneTextNode" presStyleLbl="node0" presStyleIdx="0" presStyleCnt="1">
        <dgm:presLayoutVars>
          <dgm:chPref val="3"/>
        </dgm:presLayoutVars>
      </dgm:prSet>
      <dgm:spPr/>
      <dgm:t>
        <a:bodyPr/>
        <a:lstStyle/>
        <a:p>
          <a:endParaRPr lang="nl-NL"/>
        </a:p>
      </dgm:t>
    </dgm:pt>
    <dgm:pt modelId="{ECB7F4CD-AA93-4A92-95C8-894E223F849A}" type="pres">
      <dgm:prSet presAssocID="{A28DB236-4664-4005-8F86-A8FA8C69413E}" presName="level2hierChild" presStyleCnt="0"/>
      <dgm:spPr/>
    </dgm:pt>
    <dgm:pt modelId="{3DAA8CFE-EEF1-4BF4-88C3-AB0F141AA6F7}" type="pres">
      <dgm:prSet presAssocID="{93146013-5573-44B7-AD72-2F50F499E665}" presName="conn2-1" presStyleLbl="parChTrans1D2" presStyleIdx="0" presStyleCnt="3"/>
      <dgm:spPr/>
      <dgm:t>
        <a:bodyPr/>
        <a:lstStyle/>
        <a:p>
          <a:endParaRPr lang="nl-NL"/>
        </a:p>
      </dgm:t>
    </dgm:pt>
    <dgm:pt modelId="{8989C844-ECAE-4E57-ACCA-6836FCF299C6}" type="pres">
      <dgm:prSet presAssocID="{93146013-5573-44B7-AD72-2F50F499E665}" presName="connTx" presStyleLbl="parChTrans1D2" presStyleIdx="0" presStyleCnt="3"/>
      <dgm:spPr/>
      <dgm:t>
        <a:bodyPr/>
        <a:lstStyle/>
        <a:p>
          <a:endParaRPr lang="nl-NL"/>
        </a:p>
      </dgm:t>
    </dgm:pt>
    <dgm:pt modelId="{0DC19613-C746-482C-AEF4-E08D2A87E10C}" type="pres">
      <dgm:prSet presAssocID="{3E2031C5-EFA8-4611-ABFF-CBB89E66A49F}" presName="root2" presStyleCnt="0"/>
      <dgm:spPr/>
    </dgm:pt>
    <dgm:pt modelId="{2050E5F0-5682-4E92-AAAC-2DA1F1F82838}" type="pres">
      <dgm:prSet presAssocID="{3E2031C5-EFA8-4611-ABFF-CBB89E66A49F}" presName="LevelTwoTextNode" presStyleLbl="node2" presStyleIdx="0" presStyleCnt="3">
        <dgm:presLayoutVars>
          <dgm:chPref val="3"/>
        </dgm:presLayoutVars>
      </dgm:prSet>
      <dgm:spPr/>
      <dgm:t>
        <a:bodyPr/>
        <a:lstStyle/>
        <a:p>
          <a:endParaRPr lang="nl-NL"/>
        </a:p>
      </dgm:t>
    </dgm:pt>
    <dgm:pt modelId="{691B68C9-B179-4CE1-A354-3844969166D2}" type="pres">
      <dgm:prSet presAssocID="{3E2031C5-EFA8-4611-ABFF-CBB89E66A49F}" presName="level3hierChild" presStyleCnt="0"/>
      <dgm:spPr/>
    </dgm:pt>
    <dgm:pt modelId="{F61D0F30-91BB-46DD-BBB8-A72332F2EBB3}" type="pres">
      <dgm:prSet presAssocID="{35D52624-85D8-46D7-884F-429BC2CAF00E}" presName="conn2-1" presStyleLbl="parChTrans1D2" presStyleIdx="1" presStyleCnt="3"/>
      <dgm:spPr/>
      <dgm:t>
        <a:bodyPr/>
        <a:lstStyle/>
        <a:p>
          <a:endParaRPr lang="nl-NL"/>
        </a:p>
      </dgm:t>
    </dgm:pt>
    <dgm:pt modelId="{2B80A836-9A56-4122-995C-32AEA37E6347}" type="pres">
      <dgm:prSet presAssocID="{35D52624-85D8-46D7-884F-429BC2CAF00E}" presName="connTx" presStyleLbl="parChTrans1D2" presStyleIdx="1" presStyleCnt="3"/>
      <dgm:spPr/>
      <dgm:t>
        <a:bodyPr/>
        <a:lstStyle/>
        <a:p>
          <a:endParaRPr lang="nl-NL"/>
        </a:p>
      </dgm:t>
    </dgm:pt>
    <dgm:pt modelId="{77F0FE88-6A6C-48B2-9FDD-4E7EF0E17952}" type="pres">
      <dgm:prSet presAssocID="{AA4103AC-D80D-4A70-877B-10CC6F7AFA59}" presName="root2" presStyleCnt="0"/>
      <dgm:spPr/>
    </dgm:pt>
    <dgm:pt modelId="{168C1C53-4B76-4374-A081-A3C21C2179B6}" type="pres">
      <dgm:prSet presAssocID="{AA4103AC-D80D-4A70-877B-10CC6F7AFA59}" presName="LevelTwoTextNode" presStyleLbl="node2" presStyleIdx="1" presStyleCnt="3">
        <dgm:presLayoutVars>
          <dgm:chPref val="3"/>
        </dgm:presLayoutVars>
      </dgm:prSet>
      <dgm:spPr/>
      <dgm:t>
        <a:bodyPr/>
        <a:lstStyle/>
        <a:p>
          <a:endParaRPr lang="nl-NL"/>
        </a:p>
      </dgm:t>
    </dgm:pt>
    <dgm:pt modelId="{432C9881-DA0E-4C5D-95D7-C64D1E67704E}" type="pres">
      <dgm:prSet presAssocID="{AA4103AC-D80D-4A70-877B-10CC6F7AFA59}" presName="level3hierChild" presStyleCnt="0"/>
      <dgm:spPr/>
    </dgm:pt>
    <dgm:pt modelId="{E62C443B-248D-4750-88CF-E6A450774CCE}" type="pres">
      <dgm:prSet presAssocID="{1BD74AF4-713A-4D47-A023-DEF8FAB1458B}" presName="conn2-1" presStyleLbl="parChTrans1D2" presStyleIdx="2" presStyleCnt="3"/>
      <dgm:spPr/>
      <dgm:t>
        <a:bodyPr/>
        <a:lstStyle/>
        <a:p>
          <a:endParaRPr lang="nl-NL"/>
        </a:p>
      </dgm:t>
    </dgm:pt>
    <dgm:pt modelId="{51628D5F-40E8-4B0D-863D-F48DB38FC64D}" type="pres">
      <dgm:prSet presAssocID="{1BD74AF4-713A-4D47-A023-DEF8FAB1458B}" presName="connTx" presStyleLbl="parChTrans1D2" presStyleIdx="2" presStyleCnt="3"/>
      <dgm:spPr/>
      <dgm:t>
        <a:bodyPr/>
        <a:lstStyle/>
        <a:p>
          <a:endParaRPr lang="nl-NL"/>
        </a:p>
      </dgm:t>
    </dgm:pt>
    <dgm:pt modelId="{844435BF-AC2E-4067-AD23-0184113E686A}" type="pres">
      <dgm:prSet presAssocID="{DF58AFB4-2AB3-4EBC-B3C8-E6CD1E9C6DBC}" presName="root2" presStyleCnt="0"/>
      <dgm:spPr/>
    </dgm:pt>
    <dgm:pt modelId="{F8692D14-B45B-4837-9411-66508D8B573B}" type="pres">
      <dgm:prSet presAssocID="{DF58AFB4-2AB3-4EBC-B3C8-E6CD1E9C6DBC}" presName="LevelTwoTextNode" presStyleLbl="node2" presStyleIdx="2" presStyleCnt="3">
        <dgm:presLayoutVars>
          <dgm:chPref val="3"/>
        </dgm:presLayoutVars>
      </dgm:prSet>
      <dgm:spPr/>
      <dgm:t>
        <a:bodyPr/>
        <a:lstStyle/>
        <a:p>
          <a:endParaRPr lang="nl-NL"/>
        </a:p>
      </dgm:t>
    </dgm:pt>
    <dgm:pt modelId="{E9E7C149-1A80-4AF6-964C-5F65EDBA4A30}" type="pres">
      <dgm:prSet presAssocID="{DF58AFB4-2AB3-4EBC-B3C8-E6CD1E9C6DBC}" presName="level3hierChild" presStyleCnt="0"/>
      <dgm:spPr/>
    </dgm:pt>
  </dgm:ptLst>
  <dgm:cxnLst>
    <dgm:cxn modelId="{7DBFEE19-9ADB-44D1-A68D-339FFB34B677}" type="presOf" srcId="{A28DB236-4664-4005-8F86-A8FA8C69413E}" destId="{B6713216-F82B-447F-AF82-BDFFAF185779}" srcOrd="0" destOrd="0" presId="urn:microsoft.com/office/officeart/2008/layout/HorizontalMultiLevelHierarchy"/>
    <dgm:cxn modelId="{47CFF645-9179-4438-A110-9B640C960777}" srcId="{5BCB23A0-59A3-4F5B-8BF1-5F7285F70214}" destId="{A28DB236-4664-4005-8F86-A8FA8C69413E}" srcOrd="0" destOrd="0" parTransId="{C244D23D-D2BB-4D60-829F-E46007C74965}" sibTransId="{DB6DF3AB-D139-4358-9D8E-3BC2F4157E3F}"/>
    <dgm:cxn modelId="{79FE3417-E3B3-4013-87C4-99FF905D58E8}" type="presOf" srcId="{93146013-5573-44B7-AD72-2F50F499E665}" destId="{3DAA8CFE-EEF1-4BF4-88C3-AB0F141AA6F7}" srcOrd="0" destOrd="0" presId="urn:microsoft.com/office/officeart/2008/layout/HorizontalMultiLevelHierarchy"/>
    <dgm:cxn modelId="{A222BF37-5961-4C72-8AFD-1DFDE1BD754F}" type="presOf" srcId="{93146013-5573-44B7-AD72-2F50F499E665}" destId="{8989C844-ECAE-4E57-ACCA-6836FCF299C6}" srcOrd="1" destOrd="0" presId="urn:microsoft.com/office/officeart/2008/layout/HorizontalMultiLevelHierarchy"/>
    <dgm:cxn modelId="{F316C77D-ADAE-41AB-A2CB-7FB88A3405B3}" type="presOf" srcId="{5BCB23A0-59A3-4F5B-8BF1-5F7285F70214}" destId="{AFA2A8AD-21A4-43BA-859C-782DCCF02C56}" srcOrd="0" destOrd="0" presId="urn:microsoft.com/office/officeart/2008/layout/HorizontalMultiLevelHierarchy"/>
    <dgm:cxn modelId="{60719374-71F4-4C78-9799-0E18F4F5A0B3}" type="presOf" srcId="{1BD74AF4-713A-4D47-A023-DEF8FAB1458B}" destId="{E62C443B-248D-4750-88CF-E6A450774CCE}" srcOrd="0" destOrd="0" presId="urn:microsoft.com/office/officeart/2008/layout/HorizontalMultiLevelHierarchy"/>
    <dgm:cxn modelId="{C91CFB81-1B88-41B1-AB75-2AED0705B188}" type="presOf" srcId="{1BD74AF4-713A-4D47-A023-DEF8FAB1458B}" destId="{51628D5F-40E8-4B0D-863D-F48DB38FC64D}" srcOrd="1" destOrd="0" presId="urn:microsoft.com/office/officeart/2008/layout/HorizontalMultiLevelHierarchy"/>
    <dgm:cxn modelId="{3CFABF66-8AF3-4CAC-A81C-A53A581D4C2F}" type="presOf" srcId="{35D52624-85D8-46D7-884F-429BC2CAF00E}" destId="{2B80A836-9A56-4122-995C-32AEA37E6347}" srcOrd="1" destOrd="0" presId="urn:microsoft.com/office/officeart/2008/layout/HorizontalMultiLevelHierarchy"/>
    <dgm:cxn modelId="{5DA6A735-C744-46D0-AD97-0E334FD9B79A}" type="presOf" srcId="{AA4103AC-D80D-4A70-877B-10CC6F7AFA59}" destId="{168C1C53-4B76-4374-A081-A3C21C2179B6}" srcOrd="0" destOrd="0" presId="urn:microsoft.com/office/officeart/2008/layout/HorizontalMultiLevelHierarchy"/>
    <dgm:cxn modelId="{9A163F37-EF2C-4457-ACB5-8FE685031824}" type="presOf" srcId="{3E2031C5-EFA8-4611-ABFF-CBB89E66A49F}" destId="{2050E5F0-5682-4E92-AAAC-2DA1F1F82838}" srcOrd="0" destOrd="0" presId="urn:microsoft.com/office/officeart/2008/layout/HorizontalMultiLevelHierarchy"/>
    <dgm:cxn modelId="{BC276E35-0DD2-40F8-A634-F89DBD0877A2}" srcId="{A28DB236-4664-4005-8F86-A8FA8C69413E}" destId="{3E2031C5-EFA8-4611-ABFF-CBB89E66A49F}" srcOrd="0" destOrd="0" parTransId="{93146013-5573-44B7-AD72-2F50F499E665}" sibTransId="{DC7F10E2-6DC0-42EA-8820-43CAC6F65FD7}"/>
    <dgm:cxn modelId="{9BB819F3-9A56-48C5-8A50-F57942128C53}" type="presOf" srcId="{DF58AFB4-2AB3-4EBC-B3C8-E6CD1E9C6DBC}" destId="{F8692D14-B45B-4837-9411-66508D8B573B}" srcOrd="0" destOrd="0" presId="urn:microsoft.com/office/officeart/2008/layout/HorizontalMultiLevelHierarchy"/>
    <dgm:cxn modelId="{E30E1E5B-1321-4047-88D6-D1771AC4FA3D}" srcId="{A28DB236-4664-4005-8F86-A8FA8C69413E}" destId="{DF58AFB4-2AB3-4EBC-B3C8-E6CD1E9C6DBC}" srcOrd="2" destOrd="0" parTransId="{1BD74AF4-713A-4D47-A023-DEF8FAB1458B}" sibTransId="{EA91351C-24BA-4E65-9AC7-7C166BF270C1}"/>
    <dgm:cxn modelId="{B1190E03-1354-4FC1-8367-9DF62121501F}" srcId="{A28DB236-4664-4005-8F86-A8FA8C69413E}" destId="{AA4103AC-D80D-4A70-877B-10CC6F7AFA59}" srcOrd="1" destOrd="0" parTransId="{35D52624-85D8-46D7-884F-429BC2CAF00E}" sibTransId="{1D6677E5-2699-4907-AFA2-C5185875D056}"/>
    <dgm:cxn modelId="{0D2932FC-0A4A-469E-8C15-48D89D928ADF}" type="presOf" srcId="{35D52624-85D8-46D7-884F-429BC2CAF00E}" destId="{F61D0F30-91BB-46DD-BBB8-A72332F2EBB3}" srcOrd="0" destOrd="0" presId="urn:microsoft.com/office/officeart/2008/layout/HorizontalMultiLevelHierarchy"/>
    <dgm:cxn modelId="{D3FBAF27-AAA9-4319-8404-16FB3ED0E24D}" type="presParOf" srcId="{AFA2A8AD-21A4-43BA-859C-782DCCF02C56}" destId="{17759F1E-007B-40C6-809A-24A54F27D03B}" srcOrd="0" destOrd="0" presId="urn:microsoft.com/office/officeart/2008/layout/HorizontalMultiLevelHierarchy"/>
    <dgm:cxn modelId="{404BCF29-74CB-4A40-B58C-C0001240072B}" type="presParOf" srcId="{17759F1E-007B-40C6-809A-24A54F27D03B}" destId="{B6713216-F82B-447F-AF82-BDFFAF185779}" srcOrd="0" destOrd="0" presId="urn:microsoft.com/office/officeart/2008/layout/HorizontalMultiLevelHierarchy"/>
    <dgm:cxn modelId="{AB15A3D4-C936-4D74-B82E-EB1FBB254226}" type="presParOf" srcId="{17759F1E-007B-40C6-809A-24A54F27D03B}" destId="{ECB7F4CD-AA93-4A92-95C8-894E223F849A}" srcOrd="1" destOrd="0" presId="urn:microsoft.com/office/officeart/2008/layout/HorizontalMultiLevelHierarchy"/>
    <dgm:cxn modelId="{03B186EC-B8A5-459C-AE56-F0938CD8A467}" type="presParOf" srcId="{ECB7F4CD-AA93-4A92-95C8-894E223F849A}" destId="{3DAA8CFE-EEF1-4BF4-88C3-AB0F141AA6F7}" srcOrd="0" destOrd="0" presId="urn:microsoft.com/office/officeart/2008/layout/HorizontalMultiLevelHierarchy"/>
    <dgm:cxn modelId="{5DCEE8B2-9E74-403A-96CF-C2FC34B5BB4F}" type="presParOf" srcId="{3DAA8CFE-EEF1-4BF4-88C3-AB0F141AA6F7}" destId="{8989C844-ECAE-4E57-ACCA-6836FCF299C6}" srcOrd="0" destOrd="0" presId="urn:microsoft.com/office/officeart/2008/layout/HorizontalMultiLevelHierarchy"/>
    <dgm:cxn modelId="{0459571E-8057-4164-9E91-4C306C4BCE03}" type="presParOf" srcId="{ECB7F4CD-AA93-4A92-95C8-894E223F849A}" destId="{0DC19613-C746-482C-AEF4-E08D2A87E10C}" srcOrd="1" destOrd="0" presId="urn:microsoft.com/office/officeart/2008/layout/HorizontalMultiLevelHierarchy"/>
    <dgm:cxn modelId="{3550E75A-4055-4CCD-B607-4287B3C8B672}" type="presParOf" srcId="{0DC19613-C746-482C-AEF4-E08D2A87E10C}" destId="{2050E5F0-5682-4E92-AAAC-2DA1F1F82838}" srcOrd="0" destOrd="0" presId="urn:microsoft.com/office/officeart/2008/layout/HorizontalMultiLevelHierarchy"/>
    <dgm:cxn modelId="{502DEC23-13DB-4B0D-BD33-04E6AEA8E54E}" type="presParOf" srcId="{0DC19613-C746-482C-AEF4-E08D2A87E10C}" destId="{691B68C9-B179-4CE1-A354-3844969166D2}" srcOrd="1" destOrd="0" presId="urn:microsoft.com/office/officeart/2008/layout/HorizontalMultiLevelHierarchy"/>
    <dgm:cxn modelId="{3EBF87F7-D88F-4B00-82E0-481B3B0CFE8C}" type="presParOf" srcId="{ECB7F4CD-AA93-4A92-95C8-894E223F849A}" destId="{F61D0F30-91BB-46DD-BBB8-A72332F2EBB3}" srcOrd="2" destOrd="0" presId="urn:microsoft.com/office/officeart/2008/layout/HorizontalMultiLevelHierarchy"/>
    <dgm:cxn modelId="{87085ABC-35DF-44E6-AE83-727D237B53BB}" type="presParOf" srcId="{F61D0F30-91BB-46DD-BBB8-A72332F2EBB3}" destId="{2B80A836-9A56-4122-995C-32AEA37E6347}" srcOrd="0" destOrd="0" presId="urn:microsoft.com/office/officeart/2008/layout/HorizontalMultiLevelHierarchy"/>
    <dgm:cxn modelId="{DD2FFC84-459D-463C-AD20-858A4FAEE127}" type="presParOf" srcId="{ECB7F4CD-AA93-4A92-95C8-894E223F849A}" destId="{77F0FE88-6A6C-48B2-9FDD-4E7EF0E17952}" srcOrd="3" destOrd="0" presId="urn:microsoft.com/office/officeart/2008/layout/HorizontalMultiLevelHierarchy"/>
    <dgm:cxn modelId="{EEA57E38-D21F-425F-BE5E-834EF0274F52}" type="presParOf" srcId="{77F0FE88-6A6C-48B2-9FDD-4E7EF0E17952}" destId="{168C1C53-4B76-4374-A081-A3C21C2179B6}" srcOrd="0" destOrd="0" presId="urn:microsoft.com/office/officeart/2008/layout/HorizontalMultiLevelHierarchy"/>
    <dgm:cxn modelId="{1C86255D-3683-46BE-BD1F-3A9D162FBF2C}" type="presParOf" srcId="{77F0FE88-6A6C-48B2-9FDD-4E7EF0E17952}" destId="{432C9881-DA0E-4C5D-95D7-C64D1E67704E}" srcOrd="1" destOrd="0" presId="urn:microsoft.com/office/officeart/2008/layout/HorizontalMultiLevelHierarchy"/>
    <dgm:cxn modelId="{6BDD67DC-8341-4645-91E9-F43A1E702566}" type="presParOf" srcId="{ECB7F4CD-AA93-4A92-95C8-894E223F849A}" destId="{E62C443B-248D-4750-88CF-E6A450774CCE}" srcOrd="4" destOrd="0" presId="urn:microsoft.com/office/officeart/2008/layout/HorizontalMultiLevelHierarchy"/>
    <dgm:cxn modelId="{E789867F-7DF6-458C-B655-0F912A8913F6}" type="presParOf" srcId="{E62C443B-248D-4750-88CF-E6A450774CCE}" destId="{51628D5F-40E8-4B0D-863D-F48DB38FC64D}" srcOrd="0" destOrd="0" presId="urn:microsoft.com/office/officeart/2008/layout/HorizontalMultiLevelHierarchy"/>
    <dgm:cxn modelId="{52A15FF7-4197-4584-AFD0-753119DE6AB6}" type="presParOf" srcId="{ECB7F4CD-AA93-4A92-95C8-894E223F849A}" destId="{844435BF-AC2E-4067-AD23-0184113E686A}" srcOrd="5" destOrd="0" presId="urn:microsoft.com/office/officeart/2008/layout/HorizontalMultiLevelHierarchy"/>
    <dgm:cxn modelId="{0F155F03-C5E1-416E-9849-E4AE7E2BF303}" type="presParOf" srcId="{844435BF-AC2E-4067-AD23-0184113E686A}" destId="{F8692D14-B45B-4837-9411-66508D8B573B}" srcOrd="0" destOrd="0" presId="urn:microsoft.com/office/officeart/2008/layout/HorizontalMultiLevelHierarchy"/>
    <dgm:cxn modelId="{70742A72-A3A0-47DA-A41A-9B54D4788A95}" type="presParOf" srcId="{844435BF-AC2E-4067-AD23-0184113E686A}" destId="{E9E7C149-1A80-4AF6-964C-5F65EDBA4A3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5EE208-A675-4187-8652-C2080CAA5EE3}" type="doc">
      <dgm:prSet loTypeId="urn:microsoft.com/office/officeart/2009/3/layout/IncreasingArrowsProcess" loCatId="process" qsTypeId="urn:microsoft.com/office/officeart/2005/8/quickstyle/3d4" qsCatId="3D" csTypeId="urn:microsoft.com/office/officeart/2005/8/colors/accent1_2" csCatId="accent1" phldr="1"/>
      <dgm:spPr/>
      <dgm:t>
        <a:bodyPr/>
        <a:lstStyle/>
        <a:p>
          <a:endParaRPr lang="nl-NL"/>
        </a:p>
      </dgm:t>
    </dgm:pt>
    <dgm:pt modelId="{ED79B67C-C2C5-4DA1-9A27-2B79CF53EBA1}">
      <dgm:prSet phldrT="[Tekst]"/>
      <dgm:spPr>
        <a:xfrm>
          <a:off x="0" y="263819"/>
          <a:ext cx="8229600" cy="1198543"/>
        </a:xfrm>
        <a:prstGeom prst="rightArrow">
          <a:avLst>
            <a:gd name="adj1" fmla="val 50000"/>
            <a:gd name="adj2" fmla="val 50000"/>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b="1" dirty="0" smtClean="0">
              <a:solidFill>
                <a:sysClr val="window" lastClr="FFFFFF"/>
              </a:solidFill>
              <a:latin typeface="Calibri"/>
              <a:ea typeface="+mn-ea"/>
              <a:cs typeface="+mn-cs"/>
            </a:rPr>
            <a:t>Political commitment</a:t>
          </a:r>
          <a:endParaRPr lang="nl-NL" b="1" dirty="0">
            <a:solidFill>
              <a:sysClr val="window" lastClr="FFFFFF"/>
            </a:solidFill>
            <a:latin typeface="Calibri"/>
            <a:ea typeface="+mn-ea"/>
            <a:cs typeface="+mn-cs"/>
          </a:endParaRPr>
        </a:p>
      </dgm:t>
    </dgm:pt>
    <dgm:pt modelId="{4CD25CB6-513D-4A7C-8823-451ADDCFDAFE}" type="parTrans" cxnId="{567C36D0-DF11-409D-BC27-964E3F1458D6}">
      <dgm:prSet/>
      <dgm:spPr/>
      <dgm:t>
        <a:bodyPr/>
        <a:lstStyle/>
        <a:p>
          <a:endParaRPr lang="nl-NL" b="1"/>
        </a:p>
      </dgm:t>
    </dgm:pt>
    <dgm:pt modelId="{D3610415-4F18-442C-8596-4A6D0773DAC3}" type="sibTrans" cxnId="{567C36D0-DF11-409D-BC27-964E3F1458D6}">
      <dgm:prSet/>
      <dgm:spPr/>
      <dgm:t>
        <a:bodyPr/>
        <a:lstStyle/>
        <a:p>
          <a:endParaRPr lang="nl-NL" b="1"/>
        </a:p>
      </dgm:t>
    </dgm:pt>
    <dgm:pt modelId="{D56A8948-6DFD-4DB0-9B97-E53520B91E09}">
      <dgm:prSet phldrT="[Tekst]"/>
      <dgm:spPr>
        <a:xfrm>
          <a:off x="0" y="1188069"/>
          <a:ext cx="2534716" cy="2308835"/>
        </a:xfrm>
        <a:prstGeom prst="rect">
          <a:avLst/>
        </a:prstGeo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endParaRPr lang="en-US" b="1" dirty="0" smtClean="0">
            <a:solidFill>
              <a:sysClr val="windowText" lastClr="000000">
                <a:hueOff val="0"/>
                <a:satOff val="0"/>
                <a:lumOff val="0"/>
                <a:alphaOff val="0"/>
              </a:sysClr>
            </a:solidFill>
            <a:latin typeface="Calibri"/>
            <a:ea typeface="+mn-ea"/>
            <a:cs typeface="+mn-cs"/>
          </a:endParaRPr>
        </a:p>
        <a:p>
          <a:r>
            <a:rPr lang="en-US" b="1" dirty="0" smtClean="0">
              <a:solidFill>
                <a:srgbClr val="002060"/>
              </a:solidFill>
              <a:latin typeface="Calibri"/>
              <a:ea typeface="+mn-ea"/>
              <a:cs typeface="+mn-cs"/>
            </a:rPr>
            <a:t>OFFICIAL </a:t>
          </a:r>
        </a:p>
        <a:p>
          <a:r>
            <a:rPr lang="en-US" b="1" dirty="0" smtClean="0">
              <a:solidFill>
                <a:srgbClr val="002060"/>
              </a:solidFill>
              <a:latin typeface="Calibri"/>
              <a:ea typeface="+mn-ea"/>
              <a:cs typeface="+mn-cs"/>
            </a:rPr>
            <a:t>GOVERNMENT </a:t>
          </a:r>
        </a:p>
        <a:p>
          <a:r>
            <a:rPr lang="en-US" b="1" dirty="0" smtClean="0">
              <a:solidFill>
                <a:srgbClr val="002060"/>
              </a:solidFill>
              <a:latin typeface="Calibri"/>
              <a:ea typeface="+mn-ea"/>
              <a:cs typeface="+mn-cs"/>
            </a:rPr>
            <a:t>DECISION</a:t>
          </a:r>
          <a:endParaRPr lang="nl-NL" b="1" dirty="0">
            <a:solidFill>
              <a:srgbClr val="002060"/>
            </a:solidFill>
            <a:latin typeface="Calibri"/>
            <a:ea typeface="+mn-ea"/>
            <a:cs typeface="+mn-cs"/>
          </a:endParaRPr>
        </a:p>
      </dgm:t>
    </dgm:pt>
    <dgm:pt modelId="{71F2EA41-7D25-4C01-94BE-FC9E810D3956}" type="parTrans" cxnId="{9A759B79-B443-4E46-83D1-4A05FC3467B6}">
      <dgm:prSet/>
      <dgm:spPr/>
      <dgm:t>
        <a:bodyPr/>
        <a:lstStyle/>
        <a:p>
          <a:endParaRPr lang="nl-NL" b="1"/>
        </a:p>
      </dgm:t>
    </dgm:pt>
    <dgm:pt modelId="{0F9852C1-BB70-4F93-BDD8-CE5EF9E3FAB8}" type="sibTrans" cxnId="{9A759B79-B443-4E46-83D1-4A05FC3467B6}">
      <dgm:prSet/>
      <dgm:spPr/>
      <dgm:t>
        <a:bodyPr/>
        <a:lstStyle/>
        <a:p>
          <a:endParaRPr lang="nl-NL" b="1"/>
        </a:p>
      </dgm:t>
    </dgm:pt>
    <dgm:pt modelId="{A1F02CC8-30CB-4A92-9081-D99EEEC9297D}">
      <dgm:prSet phldrT="[Tekst]"/>
      <dgm:spPr>
        <a:xfrm>
          <a:off x="2534716" y="663333"/>
          <a:ext cx="5694883" cy="1198543"/>
        </a:xfrm>
        <a:prstGeom prst="rightArrow">
          <a:avLst>
            <a:gd name="adj1" fmla="val 50000"/>
            <a:gd name="adj2" fmla="val 50000"/>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b="1" dirty="0" smtClean="0">
              <a:solidFill>
                <a:sysClr val="window" lastClr="FFFFFF"/>
              </a:solidFill>
              <a:latin typeface="Calibri"/>
              <a:ea typeface="+mn-ea"/>
              <a:cs typeface="+mn-cs"/>
            </a:rPr>
            <a:t>Preparation </a:t>
          </a:r>
          <a:endParaRPr lang="nl-NL" b="1" dirty="0">
            <a:solidFill>
              <a:sysClr val="window" lastClr="FFFFFF"/>
            </a:solidFill>
            <a:latin typeface="Calibri"/>
            <a:ea typeface="+mn-ea"/>
            <a:cs typeface="+mn-cs"/>
          </a:endParaRPr>
        </a:p>
      </dgm:t>
    </dgm:pt>
    <dgm:pt modelId="{F147B92C-E48B-47AD-86B2-A14AB84159B2}" type="parTrans" cxnId="{09193DE4-AFB6-4740-A948-0D33B6DD0BE1}">
      <dgm:prSet/>
      <dgm:spPr/>
      <dgm:t>
        <a:bodyPr/>
        <a:lstStyle/>
        <a:p>
          <a:endParaRPr lang="nl-NL" b="1"/>
        </a:p>
      </dgm:t>
    </dgm:pt>
    <dgm:pt modelId="{DD14D22F-00ED-4126-8A69-0234FBB06356}" type="sibTrans" cxnId="{09193DE4-AFB6-4740-A948-0D33B6DD0BE1}">
      <dgm:prSet/>
      <dgm:spPr/>
      <dgm:t>
        <a:bodyPr/>
        <a:lstStyle/>
        <a:p>
          <a:endParaRPr lang="nl-NL" b="1"/>
        </a:p>
      </dgm:t>
    </dgm:pt>
    <dgm:pt modelId="{63C9DE69-834E-45B3-946D-814E07D34AC2}">
      <dgm:prSet phldrT="[Tekst]"/>
      <dgm:spPr>
        <a:xfrm>
          <a:off x="2534716" y="1587583"/>
          <a:ext cx="2534716" cy="2308835"/>
        </a:xfrm>
        <a:prstGeom prst="rect">
          <a:avLst/>
        </a:prstGeo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r>
            <a:rPr lang="en-US" b="1" dirty="0" smtClean="0">
              <a:solidFill>
                <a:srgbClr val="002060"/>
              </a:solidFill>
              <a:latin typeface="Calibri"/>
              <a:ea typeface="+mn-ea"/>
              <a:cs typeface="+mn-cs"/>
            </a:rPr>
            <a:t>- understand;</a:t>
          </a:r>
        </a:p>
        <a:p>
          <a:r>
            <a:rPr lang="en-US" b="1" dirty="0" smtClean="0">
              <a:solidFill>
                <a:srgbClr val="002060"/>
              </a:solidFill>
              <a:latin typeface="Calibri"/>
              <a:ea typeface="+mn-ea"/>
              <a:cs typeface="+mn-cs"/>
            </a:rPr>
            <a:t>- Involve stakeholders;</a:t>
          </a:r>
        </a:p>
        <a:p>
          <a:r>
            <a:rPr lang="en-US" b="1" dirty="0" smtClean="0">
              <a:solidFill>
                <a:srgbClr val="002060"/>
              </a:solidFill>
              <a:latin typeface="Calibri"/>
              <a:ea typeface="+mn-ea"/>
              <a:cs typeface="+mn-cs"/>
            </a:rPr>
            <a:t>- Integrated policies;</a:t>
          </a:r>
        </a:p>
        <a:p>
          <a:r>
            <a:rPr lang="en-US" b="1" dirty="0" smtClean="0">
              <a:solidFill>
                <a:srgbClr val="002060"/>
              </a:solidFill>
              <a:latin typeface="Calibri"/>
              <a:ea typeface="+mn-ea"/>
              <a:cs typeface="+mn-cs"/>
            </a:rPr>
            <a:t>- Analyze framework conditions;</a:t>
          </a:r>
        </a:p>
        <a:p>
          <a:r>
            <a:rPr lang="en-US" b="1" dirty="0" smtClean="0">
              <a:solidFill>
                <a:srgbClr val="002060"/>
              </a:solidFill>
              <a:latin typeface="Calibri"/>
              <a:ea typeface="+mn-ea"/>
              <a:cs typeface="+mn-cs"/>
            </a:rPr>
            <a:t>- Address obstacles</a:t>
          </a:r>
          <a:r>
            <a:rPr lang="en-US" b="1" dirty="0" smtClean="0">
              <a:solidFill>
                <a:sysClr val="windowText" lastClr="000000">
                  <a:hueOff val="0"/>
                  <a:satOff val="0"/>
                  <a:lumOff val="0"/>
                  <a:alphaOff val="0"/>
                </a:sysClr>
              </a:solidFill>
              <a:latin typeface="Calibri"/>
              <a:ea typeface="+mn-ea"/>
              <a:cs typeface="+mn-cs"/>
            </a:rPr>
            <a:t>. </a:t>
          </a:r>
          <a:endParaRPr lang="nl-NL" b="1" dirty="0">
            <a:solidFill>
              <a:sysClr val="windowText" lastClr="000000">
                <a:hueOff val="0"/>
                <a:satOff val="0"/>
                <a:lumOff val="0"/>
                <a:alphaOff val="0"/>
              </a:sysClr>
            </a:solidFill>
            <a:latin typeface="Calibri"/>
            <a:ea typeface="+mn-ea"/>
            <a:cs typeface="+mn-cs"/>
          </a:endParaRPr>
        </a:p>
      </dgm:t>
    </dgm:pt>
    <dgm:pt modelId="{A7C4BA0F-ECD8-4BBC-9ABD-6243279C8664}" type="parTrans" cxnId="{F48631EA-B8AE-43DA-B11C-F18DF694CFEE}">
      <dgm:prSet/>
      <dgm:spPr/>
      <dgm:t>
        <a:bodyPr/>
        <a:lstStyle/>
        <a:p>
          <a:endParaRPr lang="nl-NL" b="1"/>
        </a:p>
      </dgm:t>
    </dgm:pt>
    <dgm:pt modelId="{D37520BC-F345-4A97-BAEF-F8E2F7F8E3BD}" type="sibTrans" cxnId="{F48631EA-B8AE-43DA-B11C-F18DF694CFEE}">
      <dgm:prSet/>
      <dgm:spPr/>
      <dgm:t>
        <a:bodyPr/>
        <a:lstStyle/>
        <a:p>
          <a:endParaRPr lang="nl-NL" b="1"/>
        </a:p>
      </dgm:t>
    </dgm:pt>
    <dgm:pt modelId="{428336F1-084E-49E6-9A96-C41FFC9A9BF6}">
      <dgm:prSet phldrT="[Tekst]"/>
      <dgm:spPr>
        <a:xfrm>
          <a:off x="5069433" y="1002920"/>
          <a:ext cx="3160166" cy="1318397"/>
        </a:xfrm>
        <a:prstGeom prst="rightArrow">
          <a:avLst>
            <a:gd name="adj1" fmla="val 50000"/>
            <a:gd name="adj2" fmla="val 50000"/>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b="1" dirty="0" smtClean="0">
              <a:solidFill>
                <a:sysClr val="window" lastClr="FFFFFF"/>
              </a:solidFill>
              <a:latin typeface="Calibri"/>
              <a:ea typeface="+mn-ea"/>
              <a:cs typeface="+mn-cs"/>
            </a:rPr>
            <a:t>Action Plan</a:t>
          </a:r>
          <a:endParaRPr lang="nl-NL" b="1" dirty="0">
            <a:solidFill>
              <a:sysClr val="window" lastClr="FFFFFF"/>
            </a:solidFill>
            <a:latin typeface="Calibri"/>
            <a:ea typeface="+mn-ea"/>
            <a:cs typeface="+mn-cs"/>
          </a:endParaRPr>
        </a:p>
      </dgm:t>
    </dgm:pt>
    <dgm:pt modelId="{70C82A6A-12A8-45D3-847C-282699D60874}" type="parTrans" cxnId="{037633FF-5F88-41A5-9512-A7E6821B6161}">
      <dgm:prSet/>
      <dgm:spPr/>
      <dgm:t>
        <a:bodyPr/>
        <a:lstStyle/>
        <a:p>
          <a:endParaRPr lang="nl-NL" b="1"/>
        </a:p>
      </dgm:t>
    </dgm:pt>
    <dgm:pt modelId="{3911DE8F-1C6E-4364-AA47-5489051AAEC1}" type="sibTrans" cxnId="{037633FF-5F88-41A5-9512-A7E6821B6161}">
      <dgm:prSet/>
      <dgm:spPr/>
      <dgm:t>
        <a:bodyPr/>
        <a:lstStyle/>
        <a:p>
          <a:endParaRPr lang="nl-NL" b="1"/>
        </a:p>
      </dgm:t>
    </dgm:pt>
    <dgm:pt modelId="{C1613D77-B8F1-49BB-A809-B7F3630D1E45}">
      <dgm:prSet phldrT="[Tekst]"/>
      <dgm:spPr>
        <a:xfrm>
          <a:off x="5069433" y="1987097"/>
          <a:ext cx="2534716" cy="2275045"/>
        </a:xfrm>
        <a:prstGeom prst="rect">
          <a:avLst/>
        </a:prstGeo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r>
            <a:rPr lang="en-US" b="1" dirty="0" smtClean="0">
              <a:solidFill>
                <a:srgbClr val="002060"/>
              </a:solidFill>
              <a:latin typeface="Calibri"/>
              <a:ea typeface="+mn-ea"/>
              <a:cs typeface="+mn-cs"/>
            </a:rPr>
            <a:t>- starting situation;</a:t>
          </a:r>
        </a:p>
        <a:p>
          <a:r>
            <a:rPr lang="en-US" b="1" dirty="0" smtClean="0">
              <a:solidFill>
                <a:srgbClr val="002060"/>
              </a:solidFill>
              <a:latin typeface="Calibri"/>
              <a:ea typeface="+mn-ea"/>
              <a:cs typeface="+mn-cs"/>
            </a:rPr>
            <a:t>- vision, mission &amp; objectives;</a:t>
          </a:r>
        </a:p>
        <a:p>
          <a:r>
            <a:rPr lang="en-US" b="1" dirty="0" smtClean="0">
              <a:solidFill>
                <a:srgbClr val="002060"/>
              </a:solidFill>
              <a:latin typeface="Calibri"/>
              <a:ea typeface="+mn-ea"/>
              <a:cs typeface="+mn-cs"/>
            </a:rPr>
            <a:t>-  Implementation (pilot, timeframe, budget, resources and roles allocation etc.)</a:t>
          </a:r>
        </a:p>
        <a:p>
          <a:r>
            <a:rPr lang="en-US" b="1" dirty="0" smtClean="0">
              <a:solidFill>
                <a:srgbClr val="002060"/>
              </a:solidFill>
              <a:latin typeface="Calibri"/>
              <a:ea typeface="+mn-ea"/>
              <a:cs typeface="+mn-cs"/>
            </a:rPr>
            <a:t>- Monitoring evaluation and review </a:t>
          </a:r>
          <a:endParaRPr lang="nl-NL" b="1" dirty="0">
            <a:solidFill>
              <a:srgbClr val="002060"/>
            </a:solidFill>
            <a:latin typeface="Calibri"/>
            <a:ea typeface="+mn-ea"/>
            <a:cs typeface="+mn-cs"/>
          </a:endParaRPr>
        </a:p>
      </dgm:t>
    </dgm:pt>
    <dgm:pt modelId="{1B77F509-74A5-4778-8528-BF40E758418E}" type="parTrans" cxnId="{10B1BA67-DC67-4A15-90B1-7925D9A6B553}">
      <dgm:prSet/>
      <dgm:spPr/>
      <dgm:t>
        <a:bodyPr/>
        <a:lstStyle/>
        <a:p>
          <a:endParaRPr lang="nl-NL" b="1"/>
        </a:p>
      </dgm:t>
    </dgm:pt>
    <dgm:pt modelId="{9E983368-122A-4B00-96FD-E6290AAB25CB}" type="sibTrans" cxnId="{10B1BA67-DC67-4A15-90B1-7925D9A6B553}">
      <dgm:prSet/>
      <dgm:spPr/>
      <dgm:t>
        <a:bodyPr/>
        <a:lstStyle/>
        <a:p>
          <a:endParaRPr lang="nl-NL" b="1"/>
        </a:p>
      </dgm:t>
    </dgm:pt>
    <dgm:pt modelId="{EEF05160-BFD5-415E-B322-06F240307376}">
      <dgm:prSet/>
      <dgm:spPr>
        <a:xfrm>
          <a:off x="5069433" y="1987097"/>
          <a:ext cx="2534716" cy="2275045"/>
        </a:xfrm>
        <a:prstGeom prst="rect">
          <a:avLst/>
        </a:prstGeo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endParaRPr lang="nl-NL">
            <a:solidFill>
              <a:sysClr val="windowText" lastClr="000000">
                <a:hueOff val="0"/>
                <a:satOff val="0"/>
                <a:lumOff val="0"/>
                <a:alphaOff val="0"/>
              </a:sysClr>
            </a:solidFill>
            <a:latin typeface="Calibri"/>
            <a:ea typeface="+mn-ea"/>
            <a:cs typeface="+mn-cs"/>
          </a:endParaRPr>
        </a:p>
      </dgm:t>
    </dgm:pt>
    <dgm:pt modelId="{7980DA44-B5BA-4D7F-88E7-A16476D028DF}" type="parTrans" cxnId="{92599F93-6A7F-4664-A05A-1FCCF8FE4F93}">
      <dgm:prSet/>
      <dgm:spPr/>
      <dgm:t>
        <a:bodyPr/>
        <a:lstStyle/>
        <a:p>
          <a:endParaRPr lang="nl-NL"/>
        </a:p>
      </dgm:t>
    </dgm:pt>
    <dgm:pt modelId="{5D2DBE5A-81B4-4FA8-A512-5CAEE00BD0DE}" type="sibTrans" cxnId="{92599F93-6A7F-4664-A05A-1FCCF8FE4F93}">
      <dgm:prSet/>
      <dgm:spPr/>
      <dgm:t>
        <a:bodyPr/>
        <a:lstStyle/>
        <a:p>
          <a:endParaRPr lang="nl-NL"/>
        </a:p>
      </dgm:t>
    </dgm:pt>
    <dgm:pt modelId="{FCA84D60-BCB8-47BF-B270-98E96DDD254D}">
      <dgm:prSet/>
      <dgm:spPr>
        <a:xfrm>
          <a:off x="5069433" y="1987097"/>
          <a:ext cx="2534716" cy="2275045"/>
        </a:xfrm>
        <a:prstGeom prst="rect">
          <a:avLst/>
        </a:prstGeo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endParaRPr lang="nl-NL">
            <a:solidFill>
              <a:sysClr val="windowText" lastClr="000000">
                <a:hueOff val="0"/>
                <a:satOff val="0"/>
                <a:lumOff val="0"/>
                <a:alphaOff val="0"/>
              </a:sysClr>
            </a:solidFill>
            <a:latin typeface="Calibri"/>
            <a:ea typeface="+mn-ea"/>
            <a:cs typeface="+mn-cs"/>
          </a:endParaRPr>
        </a:p>
      </dgm:t>
    </dgm:pt>
    <dgm:pt modelId="{7BED4338-B5F1-41CE-A5D0-D96FE853FA31}" type="parTrans" cxnId="{61ADAAF7-157B-4175-8492-D49015C6F287}">
      <dgm:prSet/>
      <dgm:spPr/>
      <dgm:t>
        <a:bodyPr/>
        <a:lstStyle/>
        <a:p>
          <a:endParaRPr lang="nl-NL"/>
        </a:p>
      </dgm:t>
    </dgm:pt>
    <dgm:pt modelId="{50F9B371-5752-415D-8278-0F88169EA0F0}" type="sibTrans" cxnId="{61ADAAF7-157B-4175-8492-D49015C6F287}">
      <dgm:prSet/>
      <dgm:spPr/>
      <dgm:t>
        <a:bodyPr/>
        <a:lstStyle/>
        <a:p>
          <a:endParaRPr lang="nl-NL"/>
        </a:p>
      </dgm:t>
    </dgm:pt>
    <dgm:pt modelId="{85D0FB32-1497-4C47-8C25-26AE789927A6}" type="pres">
      <dgm:prSet presAssocID="{A25EE208-A675-4187-8652-C2080CAA5EE3}" presName="Name0" presStyleCnt="0">
        <dgm:presLayoutVars>
          <dgm:chMax val="5"/>
          <dgm:chPref val="5"/>
          <dgm:dir/>
          <dgm:animLvl val="lvl"/>
        </dgm:presLayoutVars>
      </dgm:prSet>
      <dgm:spPr/>
      <dgm:t>
        <a:bodyPr/>
        <a:lstStyle/>
        <a:p>
          <a:endParaRPr lang="nl-NL"/>
        </a:p>
      </dgm:t>
    </dgm:pt>
    <dgm:pt modelId="{99C3D79B-F948-4AA1-A863-31F7391F8685}" type="pres">
      <dgm:prSet presAssocID="{ED79B67C-C2C5-4DA1-9A27-2B79CF53EBA1}" presName="parentText1" presStyleLbl="node1" presStyleIdx="0" presStyleCnt="3">
        <dgm:presLayoutVars>
          <dgm:chMax/>
          <dgm:chPref val="3"/>
          <dgm:bulletEnabled val="1"/>
        </dgm:presLayoutVars>
      </dgm:prSet>
      <dgm:spPr/>
      <dgm:t>
        <a:bodyPr/>
        <a:lstStyle/>
        <a:p>
          <a:endParaRPr lang="nl-NL"/>
        </a:p>
      </dgm:t>
    </dgm:pt>
    <dgm:pt modelId="{F70E4B79-8003-4A8C-9E55-A855F610C16A}" type="pres">
      <dgm:prSet presAssocID="{ED79B67C-C2C5-4DA1-9A27-2B79CF53EBA1}" presName="childText1" presStyleLbl="solidAlignAcc1" presStyleIdx="0" presStyleCnt="3">
        <dgm:presLayoutVars>
          <dgm:chMax val="0"/>
          <dgm:chPref val="0"/>
          <dgm:bulletEnabled val="1"/>
        </dgm:presLayoutVars>
      </dgm:prSet>
      <dgm:spPr/>
      <dgm:t>
        <a:bodyPr/>
        <a:lstStyle/>
        <a:p>
          <a:endParaRPr lang="nl-NL"/>
        </a:p>
      </dgm:t>
    </dgm:pt>
    <dgm:pt modelId="{8AADAF05-C8BC-4996-9552-2ABBB555C9E5}" type="pres">
      <dgm:prSet presAssocID="{A1F02CC8-30CB-4A92-9081-D99EEEC9297D}" presName="parentText2" presStyleLbl="node1" presStyleIdx="1" presStyleCnt="3">
        <dgm:presLayoutVars>
          <dgm:chMax/>
          <dgm:chPref val="3"/>
          <dgm:bulletEnabled val="1"/>
        </dgm:presLayoutVars>
      </dgm:prSet>
      <dgm:spPr/>
      <dgm:t>
        <a:bodyPr/>
        <a:lstStyle/>
        <a:p>
          <a:endParaRPr lang="nl-NL"/>
        </a:p>
      </dgm:t>
    </dgm:pt>
    <dgm:pt modelId="{3330D22A-3DDE-47E2-9F8F-E269DFCED23A}" type="pres">
      <dgm:prSet presAssocID="{A1F02CC8-30CB-4A92-9081-D99EEEC9297D}" presName="childText2" presStyleLbl="solidAlignAcc1" presStyleIdx="1" presStyleCnt="3">
        <dgm:presLayoutVars>
          <dgm:chMax val="0"/>
          <dgm:chPref val="0"/>
          <dgm:bulletEnabled val="1"/>
        </dgm:presLayoutVars>
      </dgm:prSet>
      <dgm:spPr/>
      <dgm:t>
        <a:bodyPr/>
        <a:lstStyle/>
        <a:p>
          <a:endParaRPr lang="nl-NL"/>
        </a:p>
      </dgm:t>
    </dgm:pt>
    <dgm:pt modelId="{91B94CA8-6622-42D8-A784-611D3CBBC7D9}" type="pres">
      <dgm:prSet presAssocID="{428336F1-084E-49E6-9A96-C41FFC9A9BF6}" presName="parentText3" presStyleLbl="node1" presStyleIdx="2" presStyleCnt="3" custScaleY="110000">
        <dgm:presLayoutVars>
          <dgm:chMax/>
          <dgm:chPref val="3"/>
          <dgm:bulletEnabled val="1"/>
        </dgm:presLayoutVars>
      </dgm:prSet>
      <dgm:spPr/>
      <dgm:t>
        <a:bodyPr/>
        <a:lstStyle/>
        <a:p>
          <a:endParaRPr lang="nl-NL"/>
        </a:p>
      </dgm:t>
    </dgm:pt>
    <dgm:pt modelId="{670F3C5D-7CB5-43F3-9FBE-DDD0683264E2}" type="pres">
      <dgm:prSet presAssocID="{428336F1-084E-49E6-9A96-C41FFC9A9BF6}" presName="childText3" presStyleLbl="solidAlignAcc1" presStyleIdx="2" presStyleCnt="3">
        <dgm:presLayoutVars>
          <dgm:chMax val="0"/>
          <dgm:chPref val="0"/>
          <dgm:bulletEnabled val="1"/>
        </dgm:presLayoutVars>
      </dgm:prSet>
      <dgm:spPr/>
      <dgm:t>
        <a:bodyPr/>
        <a:lstStyle/>
        <a:p>
          <a:endParaRPr lang="nl-NL"/>
        </a:p>
      </dgm:t>
    </dgm:pt>
  </dgm:ptLst>
  <dgm:cxnLst>
    <dgm:cxn modelId="{DE10F003-FB1A-4D94-A117-3100376FAF10}" type="presOf" srcId="{FCA84D60-BCB8-47BF-B270-98E96DDD254D}" destId="{670F3C5D-7CB5-43F3-9FBE-DDD0683264E2}" srcOrd="0" destOrd="1" presId="urn:microsoft.com/office/officeart/2009/3/layout/IncreasingArrowsProcess"/>
    <dgm:cxn modelId="{09193DE4-AFB6-4740-A948-0D33B6DD0BE1}" srcId="{A25EE208-A675-4187-8652-C2080CAA5EE3}" destId="{A1F02CC8-30CB-4A92-9081-D99EEEC9297D}" srcOrd="1" destOrd="0" parTransId="{F147B92C-E48B-47AD-86B2-A14AB84159B2}" sibTransId="{DD14D22F-00ED-4126-8A69-0234FBB06356}"/>
    <dgm:cxn modelId="{92599F93-6A7F-4664-A05A-1FCCF8FE4F93}" srcId="{428336F1-084E-49E6-9A96-C41FFC9A9BF6}" destId="{EEF05160-BFD5-415E-B322-06F240307376}" srcOrd="2" destOrd="0" parTransId="{7980DA44-B5BA-4D7F-88E7-A16476D028DF}" sibTransId="{5D2DBE5A-81B4-4FA8-A512-5CAEE00BD0DE}"/>
    <dgm:cxn modelId="{22078354-4D91-492C-84FE-74A52281DBBC}" type="presOf" srcId="{ED79B67C-C2C5-4DA1-9A27-2B79CF53EBA1}" destId="{99C3D79B-F948-4AA1-A863-31F7391F8685}" srcOrd="0" destOrd="0" presId="urn:microsoft.com/office/officeart/2009/3/layout/IncreasingArrowsProcess"/>
    <dgm:cxn modelId="{10B1BA67-DC67-4A15-90B1-7925D9A6B553}" srcId="{428336F1-084E-49E6-9A96-C41FFC9A9BF6}" destId="{C1613D77-B8F1-49BB-A809-B7F3630D1E45}" srcOrd="0" destOrd="0" parTransId="{1B77F509-74A5-4778-8528-BF40E758418E}" sibTransId="{9E983368-122A-4B00-96FD-E6290AAB25CB}"/>
    <dgm:cxn modelId="{F48631EA-B8AE-43DA-B11C-F18DF694CFEE}" srcId="{A1F02CC8-30CB-4A92-9081-D99EEEC9297D}" destId="{63C9DE69-834E-45B3-946D-814E07D34AC2}" srcOrd="0" destOrd="0" parTransId="{A7C4BA0F-ECD8-4BBC-9ABD-6243279C8664}" sibTransId="{D37520BC-F345-4A97-BAEF-F8E2F7F8E3BD}"/>
    <dgm:cxn modelId="{8109617D-45A9-4C00-9F84-A590EA208339}" type="presOf" srcId="{A1F02CC8-30CB-4A92-9081-D99EEEC9297D}" destId="{8AADAF05-C8BC-4996-9552-2ABBB555C9E5}" srcOrd="0" destOrd="0" presId="urn:microsoft.com/office/officeart/2009/3/layout/IncreasingArrowsProcess"/>
    <dgm:cxn modelId="{F7E2FB50-7670-4C0A-AC4A-2387679FD863}" type="presOf" srcId="{EEF05160-BFD5-415E-B322-06F240307376}" destId="{670F3C5D-7CB5-43F3-9FBE-DDD0683264E2}" srcOrd="0" destOrd="2" presId="urn:microsoft.com/office/officeart/2009/3/layout/IncreasingArrowsProcess"/>
    <dgm:cxn modelId="{6919FD8F-446E-4C97-852A-92C03A03CAD0}" type="presOf" srcId="{C1613D77-B8F1-49BB-A809-B7F3630D1E45}" destId="{670F3C5D-7CB5-43F3-9FBE-DDD0683264E2}" srcOrd="0" destOrd="0" presId="urn:microsoft.com/office/officeart/2009/3/layout/IncreasingArrowsProcess"/>
    <dgm:cxn modelId="{B29D7089-4C31-4BF4-8E6B-AFCC31202831}" type="presOf" srcId="{428336F1-084E-49E6-9A96-C41FFC9A9BF6}" destId="{91B94CA8-6622-42D8-A784-611D3CBBC7D9}" srcOrd="0" destOrd="0" presId="urn:microsoft.com/office/officeart/2009/3/layout/IncreasingArrowsProcess"/>
    <dgm:cxn modelId="{CBEEB249-DBD9-4304-A8EC-9D19DF96F06D}" type="presOf" srcId="{D56A8948-6DFD-4DB0-9B97-E53520B91E09}" destId="{F70E4B79-8003-4A8C-9E55-A855F610C16A}" srcOrd="0" destOrd="0" presId="urn:microsoft.com/office/officeart/2009/3/layout/IncreasingArrowsProcess"/>
    <dgm:cxn modelId="{9A759B79-B443-4E46-83D1-4A05FC3467B6}" srcId="{ED79B67C-C2C5-4DA1-9A27-2B79CF53EBA1}" destId="{D56A8948-6DFD-4DB0-9B97-E53520B91E09}" srcOrd="0" destOrd="0" parTransId="{71F2EA41-7D25-4C01-94BE-FC9E810D3956}" sibTransId="{0F9852C1-BB70-4F93-BDD8-CE5EF9E3FAB8}"/>
    <dgm:cxn modelId="{567C36D0-DF11-409D-BC27-964E3F1458D6}" srcId="{A25EE208-A675-4187-8652-C2080CAA5EE3}" destId="{ED79B67C-C2C5-4DA1-9A27-2B79CF53EBA1}" srcOrd="0" destOrd="0" parTransId="{4CD25CB6-513D-4A7C-8823-451ADDCFDAFE}" sibTransId="{D3610415-4F18-442C-8596-4A6D0773DAC3}"/>
    <dgm:cxn modelId="{61ADAAF7-157B-4175-8492-D49015C6F287}" srcId="{428336F1-084E-49E6-9A96-C41FFC9A9BF6}" destId="{FCA84D60-BCB8-47BF-B270-98E96DDD254D}" srcOrd="1" destOrd="0" parTransId="{7BED4338-B5F1-41CE-A5D0-D96FE853FA31}" sibTransId="{50F9B371-5752-415D-8278-0F88169EA0F0}"/>
    <dgm:cxn modelId="{F996C99E-C2D1-4196-9002-F9EB1DD7F5B1}" type="presOf" srcId="{63C9DE69-834E-45B3-946D-814E07D34AC2}" destId="{3330D22A-3DDE-47E2-9F8F-E269DFCED23A}" srcOrd="0" destOrd="0" presId="urn:microsoft.com/office/officeart/2009/3/layout/IncreasingArrowsProcess"/>
    <dgm:cxn modelId="{FED84BF2-3D2A-4C31-BF0A-210D8FE61439}" type="presOf" srcId="{A25EE208-A675-4187-8652-C2080CAA5EE3}" destId="{85D0FB32-1497-4C47-8C25-26AE789927A6}" srcOrd="0" destOrd="0" presId="urn:microsoft.com/office/officeart/2009/3/layout/IncreasingArrowsProcess"/>
    <dgm:cxn modelId="{037633FF-5F88-41A5-9512-A7E6821B6161}" srcId="{A25EE208-A675-4187-8652-C2080CAA5EE3}" destId="{428336F1-084E-49E6-9A96-C41FFC9A9BF6}" srcOrd="2" destOrd="0" parTransId="{70C82A6A-12A8-45D3-847C-282699D60874}" sibTransId="{3911DE8F-1C6E-4364-AA47-5489051AAEC1}"/>
    <dgm:cxn modelId="{C6718582-BFAB-483A-9AAF-7BF9735B67B9}" type="presParOf" srcId="{85D0FB32-1497-4C47-8C25-26AE789927A6}" destId="{99C3D79B-F948-4AA1-A863-31F7391F8685}" srcOrd="0" destOrd="0" presId="urn:microsoft.com/office/officeart/2009/3/layout/IncreasingArrowsProcess"/>
    <dgm:cxn modelId="{33E3F48B-7880-4AD3-A92C-61DCC73EEBC6}" type="presParOf" srcId="{85D0FB32-1497-4C47-8C25-26AE789927A6}" destId="{F70E4B79-8003-4A8C-9E55-A855F610C16A}" srcOrd="1" destOrd="0" presId="urn:microsoft.com/office/officeart/2009/3/layout/IncreasingArrowsProcess"/>
    <dgm:cxn modelId="{E73DADE8-6DF4-4583-BFCF-BB89E4A862B4}" type="presParOf" srcId="{85D0FB32-1497-4C47-8C25-26AE789927A6}" destId="{8AADAF05-C8BC-4996-9552-2ABBB555C9E5}" srcOrd="2" destOrd="0" presId="urn:microsoft.com/office/officeart/2009/3/layout/IncreasingArrowsProcess"/>
    <dgm:cxn modelId="{A92432DB-767C-495F-A4B0-42087AD4A138}" type="presParOf" srcId="{85D0FB32-1497-4C47-8C25-26AE789927A6}" destId="{3330D22A-3DDE-47E2-9F8F-E269DFCED23A}" srcOrd="3" destOrd="0" presId="urn:microsoft.com/office/officeart/2009/3/layout/IncreasingArrowsProcess"/>
    <dgm:cxn modelId="{141A1559-4637-4970-B4B5-B275A478CAFB}" type="presParOf" srcId="{85D0FB32-1497-4C47-8C25-26AE789927A6}" destId="{91B94CA8-6622-42D8-A784-611D3CBBC7D9}" srcOrd="4" destOrd="0" presId="urn:microsoft.com/office/officeart/2009/3/layout/IncreasingArrowsProcess"/>
    <dgm:cxn modelId="{A37F8C24-64E0-4DAF-A792-B75EEAB970A4}" type="presParOf" srcId="{85D0FB32-1497-4C47-8C25-26AE789927A6}" destId="{670F3C5D-7CB5-43F3-9FBE-DDD0683264E2}"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219EFF-D063-44E0-B538-F7B2A4C101F3}" type="datetimeFigureOut">
              <a:rPr lang="en-US" smtClean="0"/>
              <a:pPr/>
              <a:t>10/27/2015</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4D6389-0B4D-495E-9C65-0F17A42B069D}" type="slidenum">
              <a:rPr lang="en-US" smtClean="0"/>
              <a:pPr/>
              <a:t>‹nr.›</a:t>
            </a:fld>
            <a:endParaRPr lang="en-US"/>
          </a:p>
        </p:txBody>
      </p:sp>
    </p:spTree>
    <p:extLst>
      <p:ext uri="{BB962C8B-B14F-4D97-AF65-F5344CB8AC3E}">
        <p14:creationId xmlns:p14="http://schemas.microsoft.com/office/powerpoint/2010/main" val="1695566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64926-E76D-46B6-99BE-4F672E200C41}" type="datetimeFigureOut">
              <a:rPr lang="en-GB" smtClean="0"/>
              <a:t>27/10/2015</a:t>
            </a:fld>
            <a:endParaRPr lang="en-GB"/>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676AF-A335-4623-BBD1-F68D9BC71E38}" type="slidenum">
              <a:rPr lang="en-GB" smtClean="0"/>
              <a:t>‹nr.›</a:t>
            </a:fld>
            <a:endParaRPr lang="en-GB"/>
          </a:p>
        </p:txBody>
      </p:sp>
    </p:spTree>
    <p:extLst>
      <p:ext uri="{BB962C8B-B14F-4D97-AF65-F5344CB8AC3E}">
        <p14:creationId xmlns:p14="http://schemas.microsoft.com/office/powerpoint/2010/main" val="239132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KtbXv1wBFl4"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Globalisation</a:t>
            </a:r>
            <a:r>
              <a:rPr lang="en-US" dirty="0" smtClean="0"/>
              <a:t> (competition): Countries such as China or India are investing heavily in research and technology in order to move their industries up the value chain and "leapfrog" into the global economy. This puts pressure on some sectors of our economy to remain competitive, but every threat is also an opportunity. As these countries develop, new markets will open up for many European companies. </a:t>
            </a:r>
          </a:p>
          <a:p>
            <a:endParaRPr lang="en-US" dirty="0" smtClean="0"/>
          </a:p>
          <a:p>
            <a:r>
              <a:rPr lang="en-US" dirty="0" smtClean="0"/>
              <a:t>Resources: Strong dependence on fossil fuels such as oil and inefficient use of raw materials expose our consumers and businesses to harmful and costly price shocks, threatening our economic security and contributing to climate change. The expansion of the world population from 6 to 9 billion will intensify global competition for natural resources, and put pressure on the environment. The EU must continue its outreach to other parts of the world in pursuit of a worldwide solution to the problems of climate change at the same time as we implement our agreed climate and energy strategy across the territory of the Union. </a:t>
            </a:r>
          </a:p>
          <a:p>
            <a:endParaRPr lang="en-US" dirty="0" smtClean="0"/>
          </a:p>
          <a:p>
            <a:r>
              <a:rPr lang="en-US" dirty="0" smtClean="0"/>
              <a:t>Ageing: pressure on the welfare system, on the health care system. </a:t>
            </a:r>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5</a:t>
            </a:fld>
            <a:endParaRPr lang="en-GB"/>
          </a:p>
        </p:txBody>
      </p:sp>
    </p:spTree>
    <p:extLst>
      <p:ext uri="{BB962C8B-B14F-4D97-AF65-F5344CB8AC3E}">
        <p14:creationId xmlns:p14="http://schemas.microsoft.com/office/powerpoint/2010/main" val="271147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Interrelated </a:t>
            </a:r>
            <a:r>
              <a:rPr lang="en-US" dirty="0" err="1" smtClean="0"/>
              <a:t>targets:</a:t>
            </a:r>
            <a:r>
              <a:rPr lang="en-US" i="1" dirty="0" err="1" smtClean="0"/>
              <a:t>Europe</a:t>
            </a:r>
            <a:r>
              <a:rPr lang="en-US" i="1" dirty="0" smtClean="0"/>
              <a:t> 2020 – A strategy for a </a:t>
            </a:r>
            <a:r>
              <a:rPr lang="en-US" b="1" i="1" u="sng" dirty="0" smtClean="0"/>
              <a:t>smart</a:t>
            </a:r>
            <a:r>
              <a:rPr lang="en-US" i="1" dirty="0" smtClean="0"/>
              <a:t>, </a:t>
            </a:r>
            <a:r>
              <a:rPr lang="en-US" b="1" i="1" u="sng" dirty="0" smtClean="0"/>
              <a:t>sustainable</a:t>
            </a:r>
            <a:r>
              <a:rPr lang="en-US" b="1" i="1" dirty="0" smtClean="0"/>
              <a:t> </a:t>
            </a:r>
            <a:r>
              <a:rPr lang="en-US" i="1" dirty="0" smtClean="0"/>
              <a:t>and </a:t>
            </a:r>
            <a:r>
              <a:rPr lang="en-US" b="1" i="1" u="sng" dirty="0" smtClean="0"/>
              <a:t>inclusive</a:t>
            </a:r>
            <a:r>
              <a:rPr lang="en-US" i="1" dirty="0" smtClean="0"/>
              <a:t> economy.</a:t>
            </a:r>
          </a:p>
          <a:p>
            <a:pPr marL="0" indent="0">
              <a:buNone/>
            </a:pPr>
            <a:endParaRPr lang="en-US" i="1" dirty="0" smtClean="0"/>
          </a:p>
          <a:p>
            <a:pPr marL="171450" indent="-171450">
              <a:buFontTx/>
              <a:buChar char="-"/>
            </a:pPr>
            <a:endParaRPr lang="en-US" dirty="0" smtClean="0"/>
          </a:p>
          <a:p>
            <a:r>
              <a:rPr lang="en-US" dirty="0" smtClean="0"/>
              <a:t>invest 3% of the EU’s GDP in R&amp;D</a:t>
            </a:r>
          </a:p>
          <a:p>
            <a:r>
              <a:rPr lang="en-US" dirty="0" smtClean="0"/>
              <a:t>Education: 40% of the younger generation a tertiary degree;</a:t>
            </a:r>
          </a:p>
          <a:p>
            <a:r>
              <a:rPr lang="en-US" dirty="0" smtClean="0"/>
              <a:t>Climate/energy: reduction of greenhouse gas emissions by 20 - 30% (as compared to 1990)</a:t>
            </a:r>
            <a:r>
              <a:rPr lang="nl-NL" dirty="0" smtClean="0"/>
              <a:t>; share of </a:t>
            </a:r>
            <a:r>
              <a:rPr lang="nl-NL" dirty="0" err="1" smtClean="0"/>
              <a:t>renewal</a:t>
            </a:r>
            <a:r>
              <a:rPr lang="nl-NL" dirty="0" smtClean="0"/>
              <a:t> </a:t>
            </a:r>
            <a:r>
              <a:rPr lang="nl-NL" dirty="0" err="1" smtClean="0"/>
              <a:t>energies</a:t>
            </a:r>
            <a:r>
              <a:rPr lang="nl-NL" dirty="0" smtClean="0"/>
              <a:t> 20%; 20% </a:t>
            </a:r>
            <a:r>
              <a:rPr lang="nl-NL" dirty="0" err="1" smtClean="0"/>
              <a:t>increase</a:t>
            </a:r>
            <a:r>
              <a:rPr lang="nl-NL" dirty="0" smtClean="0"/>
              <a:t> in energy efficiency; </a:t>
            </a:r>
            <a:endParaRPr lang="en-US" dirty="0" smtClean="0"/>
          </a:p>
          <a:p>
            <a:r>
              <a:rPr lang="en-US" dirty="0" smtClean="0"/>
              <a:t>Employment: 75% of the population employed;</a:t>
            </a:r>
          </a:p>
          <a:p>
            <a:r>
              <a:rPr lang="en-US" dirty="0" smtClean="0"/>
              <a:t>Social inclusion: 20 million less people at risk of poverty;</a:t>
            </a:r>
          </a:p>
          <a:p>
            <a:pPr marL="171450" indent="-171450">
              <a:buFontTx/>
              <a:buChar char="-"/>
            </a:pPr>
            <a:endParaRPr lang="en-US" dirty="0" smtClean="0"/>
          </a:p>
          <a:p>
            <a:pPr marL="171450" indent="-171450">
              <a:buFontTx/>
              <a:buChar char="-"/>
            </a:pPr>
            <a:r>
              <a:rPr lang="en-US" dirty="0" smtClean="0"/>
              <a:t>EU states</a:t>
            </a:r>
            <a:r>
              <a:rPr lang="en-US" baseline="0" dirty="0" smtClean="0"/>
              <a:t> </a:t>
            </a:r>
            <a:r>
              <a:rPr lang="en-US" baseline="0" dirty="0" smtClean="0">
                <a:sym typeface="Wingdings" panose="05000000000000000000" pitchFamily="2" charset="2"/>
              </a:rPr>
              <a:t> very divers </a:t>
            </a:r>
            <a:endParaRPr lang="nl-NL" dirty="0" smtClean="0"/>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6</a:t>
            </a:fld>
            <a:endParaRPr lang="en-GB"/>
          </a:p>
        </p:txBody>
      </p:sp>
    </p:spTree>
    <p:extLst>
      <p:ext uri="{BB962C8B-B14F-4D97-AF65-F5344CB8AC3E}">
        <p14:creationId xmlns:p14="http://schemas.microsoft.com/office/powerpoint/2010/main" val="135108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Innovation is about finding new and better ways of doing things. </a:t>
            </a:r>
            <a:endParaRPr lang="nl-NL"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It increases productivity by overcoming the limitation of resources.</a:t>
            </a:r>
          </a:p>
          <a:p>
            <a:r>
              <a:rPr lang="nl-NL" sz="1200" b="0" i="0" kern="1200" dirty="0" smtClean="0">
                <a:solidFill>
                  <a:schemeClr val="tx1"/>
                </a:solidFill>
                <a:effectLst/>
                <a:latin typeface="+mn-lt"/>
                <a:ea typeface="+mn-ea"/>
                <a:cs typeface="+mn-cs"/>
              </a:rPr>
              <a:t>US team - </a:t>
            </a:r>
            <a:r>
              <a:rPr lang="nl-NL" sz="1200" b="0" i="0" kern="1200" dirty="0" err="1" smtClean="0">
                <a:solidFill>
                  <a:schemeClr val="tx1"/>
                </a:solidFill>
                <a:effectLst/>
                <a:latin typeface="+mn-lt"/>
                <a:ea typeface="+mn-ea"/>
                <a:cs typeface="+mn-cs"/>
              </a:rPr>
              <a:t>solar-powered</a:t>
            </a:r>
            <a:r>
              <a:rPr lang="nl-NL" sz="1200" b="0" i="0" kern="1200" dirty="0" smtClean="0">
                <a:solidFill>
                  <a:schemeClr val="tx1"/>
                </a:solidFill>
                <a:effectLst/>
                <a:latin typeface="+mn-lt"/>
                <a:ea typeface="+mn-ea"/>
                <a:cs typeface="+mn-cs"/>
              </a:rPr>
              <a:t> system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Carbon </a:t>
            </a:r>
            <a:r>
              <a:rPr lang="en-US" sz="1200" b="0" i="0" kern="1200" dirty="0" err="1" smtClean="0">
                <a:solidFill>
                  <a:schemeClr val="tx1"/>
                </a:solidFill>
                <a:effectLst/>
                <a:latin typeface="+mn-lt"/>
                <a:ea typeface="+mn-ea"/>
                <a:cs typeface="+mn-cs"/>
              </a:rPr>
              <a:t>nanofibres</a:t>
            </a:r>
            <a:r>
              <a:rPr lang="en-US" sz="1200" b="0" i="0" kern="1200" dirty="0" smtClean="0">
                <a:solidFill>
                  <a:schemeClr val="tx1"/>
                </a:solidFill>
                <a:effectLst/>
                <a:latin typeface="+mn-lt"/>
                <a:ea typeface="+mn-ea"/>
                <a:cs typeface="+mn-cs"/>
              </a:rPr>
              <a:t> are already used in high-end applications such as electronic components and batteries, and if costs came down they could be used more extensively - improving the strong, lightweight carbon composites used in aircraft and car components, for example.</a:t>
            </a:r>
            <a:endParaRPr lang="nl-NL" dirty="0" smtClean="0"/>
          </a:p>
          <a:p>
            <a:endParaRPr lang="nl-NL"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9</a:t>
            </a:fld>
            <a:endParaRPr lang="en-GB"/>
          </a:p>
        </p:txBody>
      </p:sp>
    </p:spTree>
    <p:extLst>
      <p:ext uri="{BB962C8B-B14F-4D97-AF65-F5344CB8AC3E}">
        <p14:creationId xmlns:p14="http://schemas.microsoft.com/office/powerpoint/2010/main" val="1111586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10</a:t>
            </a:fld>
            <a:endParaRPr lang="en-GB"/>
          </a:p>
        </p:txBody>
      </p:sp>
    </p:spTree>
    <p:extLst>
      <p:ext uri="{BB962C8B-B14F-4D97-AF65-F5344CB8AC3E}">
        <p14:creationId xmlns:p14="http://schemas.microsoft.com/office/powerpoint/2010/main" val="3225663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11</a:t>
            </a:fld>
            <a:endParaRPr lang="en-GB"/>
          </a:p>
        </p:txBody>
      </p:sp>
    </p:spTree>
    <p:extLst>
      <p:ext uri="{BB962C8B-B14F-4D97-AF65-F5344CB8AC3E}">
        <p14:creationId xmlns:p14="http://schemas.microsoft.com/office/powerpoint/2010/main" val="3343789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12</a:t>
            </a:fld>
            <a:endParaRPr lang="en-GB"/>
          </a:p>
        </p:txBody>
      </p:sp>
    </p:spTree>
    <p:extLst>
      <p:ext uri="{BB962C8B-B14F-4D97-AF65-F5344CB8AC3E}">
        <p14:creationId xmlns:p14="http://schemas.microsoft.com/office/powerpoint/2010/main" val="2205169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Funding from the government,</a:t>
            </a:r>
            <a:r>
              <a:rPr lang="en-US" baseline="0" dirty="0" smtClean="0"/>
              <a:t> very costly prototyping ; competition to fossil fuels;</a:t>
            </a:r>
          </a:p>
          <a:p>
            <a:pPr marL="171450" indent="-171450">
              <a:buFontTx/>
              <a:buChar char="-"/>
            </a:pPr>
            <a:r>
              <a:rPr lang="en-US" baseline="0" dirty="0" smtClean="0"/>
              <a:t>Strategic use of the massive procurement budgets (€2 trillion per year; 19% GDP)</a:t>
            </a:r>
          </a:p>
          <a:p>
            <a:pPr marL="171450" indent="-171450">
              <a:buFontTx/>
              <a:buChar char="-"/>
            </a:pPr>
            <a:r>
              <a:rPr lang="en-US" baseline="0" dirty="0" smtClean="0"/>
              <a:t>Early adoption of emerging innovative or green products will provide companies with early revenues which can be invested in further refining the product up to the point when it is competitive compared to established technologies available on the market.</a:t>
            </a:r>
          </a:p>
          <a:p>
            <a:pPr marL="171450" indent="-171450">
              <a:buFontTx/>
              <a:buChar char="-"/>
            </a:pPr>
            <a:r>
              <a:rPr lang="en-US" baseline="0" dirty="0" smtClean="0"/>
              <a:t>Public procurement can boost the market share of innovative products (provide credibility)</a:t>
            </a:r>
            <a:endParaRPr lang="nl-NL" dirty="0" smtClean="0"/>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19</a:t>
            </a:fld>
            <a:endParaRPr lang="en-GB"/>
          </a:p>
        </p:txBody>
      </p:sp>
    </p:spTree>
    <p:extLst>
      <p:ext uri="{BB962C8B-B14F-4D97-AF65-F5344CB8AC3E}">
        <p14:creationId xmlns:p14="http://schemas.microsoft.com/office/powerpoint/2010/main" val="332126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Used by 2,3 mil. Passengers each year;</a:t>
            </a:r>
          </a:p>
          <a:p>
            <a:pPr marL="171450" indent="-171450">
              <a:buFontTx/>
              <a:buChar char="-"/>
            </a:pPr>
            <a:r>
              <a:rPr lang="en-US" dirty="0" smtClean="0"/>
              <a:t>800 busses pass through it each</a:t>
            </a:r>
            <a:r>
              <a:rPr lang="en-US" baseline="0" dirty="0" smtClean="0"/>
              <a:t> day;</a:t>
            </a:r>
            <a:endParaRPr lang="en-US" dirty="0" smtClean="0"/>
          </a:p>
          <a:p>
            <a:pPr marL="171450" indent="-171450">
              <a:buFontTx/>
              <a:buChar char="-"/>
            </a:pPr>
            <a:r>
              <a:rPr lang="en-US" dirty="0" smtClean="0"/>
              <a:t>Needed</a:t>
            </a:r>
            <a:r>
              <a:rPr lang="en-US" baseline="0" dirty="0" smtClean="0"/>
              <a:t> to renovate and redesign in order to improve traffic flow and accessibility.</a:t>
            </a:r>
            <a:r>
              <a:rPr lang="en-US" dirty="0" smtClean="0"/>
              <a:t> </a:t>
            </a:r>
          </a:p>
          <a:p>
            <a:pPr marL="171450" indent="-171450">
              <a:buFontTx/>
              <a:buChar char="-"/>
            </a:pPr>
            <a:r>
              <a:rPr lang="en-US" dirty="0" smtClean="0"/>
              <a:t>Reduce nitrogen oxide levels by up to 40% in the area.</a:t>
            </a:r>
          </a:p>
          <a:p>
            <a:pPr marL="171450" indent="-171450">
              <a:buFontTx/>
              <a:buChar char="-"/>
            </a:pPr>
            <a:r>
              <a:rPr lang="en-US" dirty="0" smtClean="0"/>
              <a:t>Variants were submitted (conventional concrete was 3,6% cheaper on average.</a:t>
            </a:r>
            <a:endParaRPr lang="nl-NL" dirty="0" smtClean="0"/>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20</a:t>
            </a:fld>
            <a:endParaRPr lang="en-GB"/>
          </a:p>
        </p:txBody>
      </p:sp>
    </p:spTree>
    <p:extLst>
      <p:ext uri="{BB962C8B-B14F-4D97-AF65-F5344CB8AC3E}">
        <p14:creationId xmlns:p14="http://schemas.microsoft.com/office/powerpoint/2010/main" val="2489324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a:t>
            </a:r>
          </a:p>
          <a:p>
            <a:pPr lvl="1"/>
            <a:r>
              <a:rPr lang="en-US" dirty="0" smtClean="0"/>
              <a:t>Connecting houses to (or repairing) municipal water lines consists of digging up roads and sidewalks, excavating, connecting pipes, refilling and treating the surface after the connection is done;</a:t>
            </a:r>
          </a:p>
          <a:p>
            <a:pPr lvl="1"/>
            <a:r>
              <a:rPr lang="en-US" dirty="0" smtClean="0"/>
              <a:t>Laborious, costly polluting (noise and dust); </a:t>
            </a:r>
          </a:p>
          <a:p>
            <a:r>
              <a:rPr lang="en-US" dirty="0" smtClean="0"/>
              <a:t>Required solution:</a:t>
            </a:r>
          </a:p>
          <a:p>
            <a:pPr lvl="1"/>
            <a:r>
              <a:rPr lang="en-US" dirty="0" smtClean="0"/>
              <a:t>Trenchless solution that does not disturb the surface;</a:t>
            </a:r>
          </a:p>
          <a:p>
            <a:pPr lvl="1"/>
            <a:r>
              <a:rPr lang="en-US" u="sng" dirty="0" smtClean="0">
                <a:hlinkClick r:id="rId3"/>
              </a:rPr>
              <a:t>https://www.youtube.com/watch?v=KtbXv1wBFl4</a:t>
            </a:r>
            <a:r>
              <a:rPr lang="en-US" u="sng" dirty="0" smtClean="0"/>
              <a:t> </a:t>
            </a:r>
          </a:p>
          <a:p>
            <a:r>
              <a:rPr lang="en-US" u="sng" dirty="0" smtClean="0"/>
              <a:t>Government procurement:</a:t>
            </a:r>
          </a:p>
          <a:p>
            <a:pPr lvl="1"/>
            <a:r>
              <a:rPr lang="en-US" u="sng" dirty="0" smtClean="0"/>
              <a:t>Feasibility;</a:t>
            </a:r>
          </a:p>
          <a:p>
            <a:pPr lvl="1"/>
            <a:r>
              <a:rPr lang="en-US" u="sng" dirty="0" smtClean="0"/>
              <a:t>Lab prototype;</a:t>
            </a:r>
          </a:p>
          <a:p>
            <a:pPr lvl="1"/>
            <a:r>
              <a:rPr lang="en-US" u="sng" dirty="0" smtClean="0"/>
              <a:t>Field test.</a:t>
            </a:r>
          </a:p>
          <a:p>
            <a:endParaRPr lang="nl-NL" dirty="0" smtClean="0"/>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21</a:t>
            </a:fld>
            <a:endParaRPr lang="en-GB"/>
          </a:p>
        </p:txBody>
      </p:sp>
    </p:spTree>
    <p:extLst>
      <p:ext uri="{BB962C8B-B14F-4D97-AF65-F5344CB8AC3E}">
        <p14:creationId xmlns:p14="http://schemas.microsoft.com/office/powerpoint/2010/main" val="1621799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r-FR" smtClean="0"/>
              <a:t>Modifiez le style du titre</a:t>
            </a:r>
            <a:endParaRPr lang="en-GB"/>
          </a:p>
        </p:txBody>
      </p:sp>
      <p:sp>
        <p:nvSpPr>
          <p:cNvPr id="3" name="Sous-titr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GB"/>
          </a:p>
        </p:txBody>
      </p:sp>
    </p:spTree>
    <p:extLst>
      <p:ext uri="{BB962C8B-B14F-4D97-AF65-F5344CB8AC3E}">
        <p14:creationId xmlns:p14="http://schemas.microsoft.com/office/powerpoint/2010/main" val="16674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434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324615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7175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268782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373725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333411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314180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49162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249054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66BD75-71E0-498E-9757-DD0476DE1AAD}" type="datetimeFigureOut">
              <a:rPr lang="en-US" smtClean="0"/>
              <a:pPr/>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94557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66BD75-71E0-498E-9757-DD0476DE1AAD}" type="datetimeFigureOut">
              <a:rPr lang="en-US" smtClean="0"/>
              <a:pPr/>
              <a:t>10/27/2015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79000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6BD75-71E0-498E-9757-DD0476DE1AAD}" type="datetimeFigureOut">
              <a:rPr lang="en-US" smtClean="0"/>
              <a:pPr/>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94541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6BD75-71E0-498E-9757-DD0476DE1AAD}" type="datetimeFigureOut">
              <a:rPr lang="en-US" smtClean="0"/>
              <a:pPr/>
              <a:t>10/27/2015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25838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1408322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6"/>
          <p:cNvGrpSpPr/>
          <p:nvPr userDrawn="1"/>
        </p:nvGrpSpPr>
        <p:grpSpPr>
          <a:xfrm>
            <a:off x="-8467" y="-8468"/>
            <a:ext cx="9169401" cy="6874935"/>
            <a:chOff x="-8467" y="-8468"/>
            <a:chExt cx="9169401" cy="6874935"/>
          </a:xfrm>
        </p:grpSpPr>
        <p:sp>
          <p:nvSpPr>
            <p:cNvPr id="19"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rgbClr val="06208C">
                <a:alpha val="70000"/>
              </a:srgbClr>
            </a:solidFill>
            <a:ln w="12700" cap="rnd" cmpd="sng" algn="ctr">
              <a:noFill/>
              <a:prstDash val="solid"/>
            </a:ln>
            <a:effectLst/>
          </p:spPr>
        </p:sp>
        <p:sp>
          <p:nvSpPr>
            <p:cNvPr id="20" name="Freeform 11"/>
            <p:cNvSpPr/>
            <p:nvPr/>
          </p:nvSpPr>
          <p:spPr>
            <a:xfrm>
              <a:off x="7211312" y="3920066"/>
              <a:ext cx="1940149"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rgbClr val="06208C">
                <a:lumMod val="75000"/>
                <a:alpha val="66000"/>
              </a:srgbClr>
            </a:solidFill>
            <a:ln w="12700" cap="rnd" cmpd="sng" algn="ctr">
              <a:noFill/>
              <a:prstDash val="solid"/>
            </a:ln>
            <a:effectLst/>
          </p:spPr>
        </p:sp>
        <p:sp>
          <p:nvSpPr>
            <p:cNvPr id="21" name="Freeform 14"/>
            <p:cNvSpPr/>
            <p:nvPr/>
          </p:nvSpPr>
          <p:spPr>
            <a:xfrm>
              <a:off x="8424357" y="-8468"/>
              <a:ext cx="736577"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041869">
                <a:lumMod val="75000"/>
                <a:alpha val="82000"/>
              </a:srgbClr>
            </a:solidFill>
            <a:ln w="12700" cap="rnd" cmpd="sng" algn="ctr">
              <a:noFill/>
              <a:prstDash val="solid"/>
            </a:ln>
            <a:effectLst/>
          </p:spPr>
        </p:sp>
      </p:grpSp>
      <p:sp>
        <p:nvSpPr>
          <p:cNvPr id="24" name="Date Placeholder 3"/>
          <p:cNvSpPr txBox="1">
            <a:spLocks/>
          </p:cNvSpPr>
          <p:nvPr userDrawn="1"/>
        </p:nvSpPr>
        <p:spPr>
          <a:xfrm>
            <a:off x="5405258" y="6041363"/>
            <a:ext cx="684132"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666BD75-71E0-498E-9757-DD0476DE1AAD}" type="datetimeFigureOut">
              <a:rPr kumimoji="0" lang="en-US" sz="900" b="0" i="0" u="none" strike="noStrike" kern="1200" cap="none" spc="0" normalizeH="0" baseline="0" noProof="0" smtClean="0">
                <a:ln>
                  <a:noFill/>
                </a:ln>
                <a:solidFill>
                  <a:srgbClr val="FFFFFF">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10/27/2015</a:t>
            </a:fld>
            <a:endParaRPr kumimoji="0" lang="en-US" sz="900" b="0" i="0" u="none" strike="noStrike" kern="1200" cap="none" spc="0" normalizeH="0" baseline="0" noProof="0">
              <a:ln>
                <a:noFill/>
              </a:ln>
              <a:solidFill>
                <a:srgbClr val="FFFFFF">
                  <a:tint val="75000"/>
                </a:srgbClr>
              </a:solidFill>
              <a:effectLst/>
              <a:uLnTx/>
              <a:uFillTx/>
              <a:latin typeface="Calibri"/>
              <a:ea typeface="+mn-ea"/>
              <a:cs typeface="+mn-cs"/>
            </a:endParaRPr>
          </a:p>
        </p:txBody>
      </p:sp>
      <p:sp>
        <p:nvSpPr>
          <p:cNvPr id="25" name="Slide Number Placeholder 5"/>
          <p:cNvSpPr txBox="1">
            <a:spLocks/>
          </p:cNvSpPr>
          <p:nvPr userDrawn="1"/>
        </p:nvSpPr>
        <p:spPr>
          <a:xfrm>
            <a:off x="6444676" y="6041363"/>
            <a:ext cx="51263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B0B7D5-0290-4AD8-BE42-416FD3F0D557}" type="slidenum">
              <a:rPr kumimoji="0" lang="en-US" sz="9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9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6"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100" y="5924254"/>
            <a:ext cx="1320800" cy="933746"/>
          </a:xfrm>
          <a:prstGeom prst="rect">
            <a:avLst/>
          </a:prstGeom>
        </p:spPr>
      </p:pic>
      <p:sp>
        <p:nvSpPr>
          <p:cNvPr id="27" name="Rectangle 26"/>
          <p:cNvSpPr/>
          <p:nvPr userDrawn="1"/>
        </p:nvSpPr>
        <p:spPr>
          <a:xfrm>
            <a:off x="-12700" y="-8470"/>
            <a:ext cx="9160934" cy="1180045"/>
          </a:xfrm>
          <a:prstGeom prst="rect">
            <a:avLst/>
          </a:prstGeom>
          <a:solidFill>
            <a:srgbClr val="FFFFFF">
              <a:alpha val="96000"/>
            </a:srgbClr>
          </a:solidFill>
          <a:ln w="6350" cap="rnd" cmpd="sng" algn="ctr">
            <a:solidFill>
              <a:srgbClr val="FFFFFF">
                <a:lumMod val="9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Calibri"/>
              <a:ea typeface="+mn-ea"/>
              <a:cs typeface="+mn-cs"/>
            </a:endParaRPr>
          </a:p>
        </p:txBody>
      </p:sp>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76519" y="1155570"/>
            <a:ext cx="1944341" cy="50683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43393445"/>
      </p:ext>
    </p:extLst>
  </p:cSld>
  <p:clrMap bg1="lt1" tx1="dk1" bg2="lt2" tx2="dk2" accent1="accent1" accent2="accent2" accent3="accent3" accent4="accent4" accent5="accent5" accent6="accent6" hlink="hlink" folHlink="folHlink"/>
  <p:sldLayoutIdLst>
    <p:sldLayoutId id="21474840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401" cy="6874935"/>
            <a:chOff x="-8467" y="-8468"/>
            <a:chExt cx="9169401"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211312" y="3920066"/>
              <a:ext cx="1940149"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424357" y="-8468"/>
              <a:ext cx="736577"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66BD75-71E0-498E-9757-DD0476DE1AAD}" type="datetimeFigureOut">
              <a:rPr lang="en-US" smtClean="0"/>
              <a:pPr/>
              <a:t>10/27/2015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bg1"/>
                </a:solidFill>
              </a:defRPr>
            </a:lvl1pPr>
          </a:lstStyle>
          <a:p>
            <a:fld id="{F5B0B7D5-0290-4AD8-BE42-416FD3F0D557}" type="slidenum">
              <a:rPr lang="en-US" smtClean="0"/>
              <a:pPr/>
              <a:t>‹nr.›</a:t>
            </a:fld>
            <a:endParaRPr lang="en-US" dirty="0"/>
          </a:p>
        </p:txBody>
      </p:sp>
      <p:pic>
        <p:nvPicPr>
          <p:cNvPr id="18"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658100" y="5924254"/>
            <a:ext cx="1320800" cy="933746"/>
          </a:xfrm>
          <a:prstGeom prst="rect">
            <a:avLst/>
          </a:prstGeom>
        </p:spPr>
      </p:pic>
      <p:sp>
        <p:nvSpPr>
          <p:cNvPr id="19" name="Rectangle 18"/>
          <p:cNvSpPr/>
          <p:nvPr userDrawn="1"/>
        </p:nvSpPr>
        <p:spPr>
          <a:xfrm>
            <a:off x="-12700" y="-8470"/>
            <a:ext cx="9160934" cy="1180045"/>
          </a:xfrm>
          <a:prstGeom prst="rect">
            <a:avLst/>
          </a:prstGeom>
          <a:solidFill>
            <a:schemeClr val="bg1">
              <a:alpha val="96000"/>
            </a:schemeClr>
          </a:solidFill>
          <a:ln w="6350">
            <a:solidFill>
              <a:schemeClr val="tx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ag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28060" y="204787"/>
            <a:ext cx="915940" cy="2387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678527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Lst>
  <p:txStyles>
    <p:titleStyle>
      <a:lvl1pPr algn="l" defTabSz="457200" rtl="0" eaLnBrk="1" latinLnBrk="0" hangingPunct="1">
        <a:spcBef>
          <a:spcPct val="0"/>
        </a:spcBef>
        <a:buNone/>
        <a:defRPr sz="32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3"/>
        </a:buClr>
        <a:buSzPct val="80000"/>
        <a:buFont typeface="Arial" pitchFamily="34" charset="0"/>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3"/>
        </a:buClr>
        <a:buSzPct val="80000"/>
        <a:buFont typeface="Arial" pitchFamily="34" charset="0"/>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3"/>
        </a:buClr>
        <a:buSzPct val="80000"/>
        <a:buFont typeface="Arial" pitchFamily="34" charset="0"/>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3"/>
        </a:buClr>
        <a:buSzPct val="80000"/>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6.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themeOverride" Target="../theme/themeOverride2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themeOverride" Target="../theme/themeOverride2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themeOverride" Target="../theme/themeOverride2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2.xml"/><Relationship Id="rId1" Type="http://schemas.openxmlformats.org/officeDocument/2006/relationships/themeOverride" Target="../theme/themeOverride2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4000">
              <a:srgbClr val="F4F8FC"/>
            </a:gs>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24829" y="5407927"/>
            <a:ext cx="5823905" cy="461665"/>
          </a:xfrm>
          <a:prstGeom prst="rect">
            <a:avLst/>
          </a:prstGeom>
          <a:noFill/>
        </p:spPr>
        <p:txBody>
          <a:bodyPr wrap="square" rtlCol="0">
            <a:spAutoFit/>
          </a:bodyPr>
          <a:lstStyle/>
          <a:p>
            <a:pPr algn="ctr"/>
            <a:r>
              <a:rPr lang="en-GB" sz="2400" b="1" i="1" dirty="0" smtClean="0">
                <a:solidFill>
                  <a:schemeClr val="accent1">
                    <a:lumMod val="50000"/>
                  </a:schemeClr>
                </a:solidFill>
                <a:latin typeface="Calibri" panose="020F0502020204030204" pitchFamily="34" charset="0"/>
              </a:rPr>
              <a:t>Paris conference – 27</a:t>
            </a:r>
            <a:r>
              <a:rPr lang="en-GB" sz="2400" b="1" i="1" baseline="30000" dirty="0" smtClean="0">
                <a:solidFill>
                  <a:schemeClr val="accent1">
                    <a:lumMod val="50000"/>
                  </a:schemeClr>
                </a:solidFill>
                <a:latin typeface="Calibri" panose="020F0502020204030204" pitchFamily="34" charset="0"/>
              </a:rPr>
              <a:t>th</a:t>
            </a:r>
            <a:r>
              <a:rPr lang="en-GB" sz="2400" b="1" i="1" dirty="0" smtClean="0">
                <a:solidFill>
                  <a:schemeClr val="accent1">
                    <a:lumMod val="50000"/>
                  </a:schemeClr>
                </a:solidFill>
                <a:latin typeface="Calibri" panose="020F0502020204030204" pitchFamily="34" charset="0"/>
              </a:rPr>
              <a:t> &amp; 28</a:t>
            </a:r>
            <a:r>
              <a:rPr lang="en-GB" sz="2400" b="1" i="1" baseline="30000" dirty="0" smtClean="0">
                <a:solidFill>
                  <a:schemeClr val="accent1">
                    <a:lumMod val="50000"/>
                  </a:schemeClr>
                </a:solidFill>
                <a:latin typeface="Calibri" panose="020F0502020204030204" pitchFamily="34" charset="0"/>
              </a:rPr>
              <a:t>th</a:t>
            </a:r>
            <a:r>
              <a:rPr lang="en-GB" sz="2400" b="1" i="1" dirty="0" smtClean="0">
                <a:solidFill>
                  <a:schemeClr val="accent1">
                    <a:lumMod val="50000"/>
                  </a:schemeClr>
                </a:solidFill>
                <a:latin typeface="Calibri" panose="020F0502020204030204" pitchFamily="34" charset="0"/>
              </a:rPr>
              <a:t> October 2015</a:t>
            </a:r>
            <a:endParaRPr lang="en-US" sz="2400" i="1" dirty="0">
              <a:solidFill>
                <a:schemeClr val="accent1">
                  <a:lumMod val="50000"/>
                </a:schemeClr>
              </a:solidFill>
              <a:latin typeface="Calibri" panose="020F0502020204030204" pitchFamily="34" charset="0"/>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4147" y="93577"/>
            <a:ext cx="1785271" cy="1239585"/>
          </a:xfrm>
          <a:prstGeom prst="rect">
            <a:avLst/>
          </a:prstGeom>
        </p:spPr>
      </p:pic>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00" y="217520"/>
            <a:ext cx="1271830" cy="812993"/>
          </a:xfrm>
          <a:prstGeom prst="rect">
            <a:avLst/>
          </a:prstGeom>
          <a:effectLst/>
        </p:spPr>
      </p:pic>
      <p:pic>
        <p:nvPicPr>
          <p:cNvPr id="7" name="0 Imagen" descr="logo_topcorner.gif"/>
          <p:cNvPicPr>
            <a:picLocks noChangeAspect="1" noChangeArrowheads="1"/>
          </p:cNvPicPr>
          <p:nvPr/>
        </p:nvPicPr>
        <p:blipFill>
          <a:blip r:embed="rId4" cstate="print"/>
          <a:stretch>
            <a:fillRect/>
          </a:stretch>
        </p:blipFill>
        <p:spPr bwMode="auto">
          <a:xfrm>
            <a:off x="6838443" y="330626"/>
            <a:ext cx="1617736" cy="457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5"/>
          <a:stretch>
            <a:fillRect/>
          </a:stretch>
        </p:blipFill>
        <p:spPr>
          <a:xfrm>
            <a:off x="2376544" y="1429017"/>
            <a:ext cx="4224894" cy="3328704"/>
          </a:xfrm>
          <a:prstGeom prst="rect">
            <a:avLst/>
          </a:prstGeom>
        </p:spPr>
      </p:pic>
      <p:sp>
        <p:nvSpPr>
          <p:cNvPr id="2" name="Rectangle 1"/>
          <p:cNvSpPr/>
          <p:nvPr/>
        </p:nvSpPr>
        <p:spPr>
          <a:xfrm>
            <a:off x="929883" y="3873873"/>
            <a:ext cx="7763664" cy="1077218"/>
          </a:xfrm>
          <a:prstGeom prst="rect">
            <a:avLst/>
          </a:prstGeom>
        </p:spPr>
        <p:txBody>
          <a:bodyPr wrap="none">
            <a:spAutoFit/>
          </a:bodyPr>
          <a:lstStyle/>
          <a:p>
            <a:r>
              <a:rPr lang="en-US" sz="3200" b="1" dirty="0">
                <a:solidFill>
                  <a:srgbClr val="002060"/>
                </a:solidFill>
              </a:rPr>
              <a:t>Innovation Strategy and Public </a:t>
            </a:r>
            <a:r>
              <a:rPr lang="en-US" sz="3200" b="1" dirty="0" smtClean="0">
                <a:solidFill>
                  <a:srgbClr val="002060"/>
                </a:solidFill>
              </a:rPr>
              <a:t>Procurement</a:t>
            </a:r>
          </a:p>
          <a:p>
            <a:pPr algn="r"/>
            <a:r>
              <a:rPr lang="en-US" sz="3200" b="1" dirty="0">
                <a:solidFill>
                  <a:srgbClr val="002060"/>
                </a:solidFill>
              </a:rPr>
              <a:t> </a:t>
            </a:r>
            <a:r>
              <a:rPr lang="en-US" sz="2800" dirty="0">
                <a:solidFill>
                  <a:srgbClr val="002060"/>
                </a:solidFill>
              </a:rPr>
              <a:t>dr. Ramona </a:t>
            </a:r>
            <a:r>
              <a:rPr lang="en-US" sz="2800" dirty="0" smtClean="0">
                <a:solidFill>
                  <a:srgbClr val="002060"/>
                </a:solidFill>
              </a:rPr>
              <a:t>Apostol</a:t>
            </a:r>
            <a:endParaRPr lang="en-US" sz="2800" dirty="0">
              <a:solidFill>
                <a:srgbClr val="002060"/>
              </a:solidFill>
            </a:endParaRPr>
          </a:p>
        </p:txBody>
      </p:sp>
    </p:spTree>
    <p:extLst>
      <p:ext uri="{BB962C8B-B14F-4D97-AF65-F5344CB8AC3E}">
        <p14:creationId xmlns:p14="http://schemas.microsoft.com/office/powerpoint/2010/main" val="3207927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375035" y="229374"/>
            <a:ext cx="6024293" cy="646331"/>
          </a:xfrm>
          <a:prstGeom prst="rect">
            <a:avLst/>
          </a:prstGeom>
          <a:noFill/>
        </p:spPr>
        <p:txBody>
          <a:bodyPr wrap="square" rtlCol="0">
            <a:spAutoFit/>
          </a:bodyPr>
          <a:lstStyle/>
          <a:p>
            <a:pPr algn="ctr"/>
            <a:r>
              <a:rPr lang="en-GB" sz="3600" b="1" dirty="0" smtClean="0">
                <a:solidFill>
                  <a:schemeClr val="accent2"/>
                </a:solidFill>
                <a:latin typeface="+mj-lt"/>
              </a:rPr>
              <a:t>Why is innovation important?</a:t>
            </a:r>
            <a:endParaRPr lang="en-GB" sz="3600" b="1" dirty="0">
              <a:solidFill>
                <a:schemeClr val="accent2"/>
              </a:solidFill>
              <a:latin typeface="+mj-lt"/>
            </a:endParaRPr>
          </a:p>
        </p:txBody>
      </p:sp>
      <p:pic>
        <p:nvPicPr>
          <p:cNvPr id="2" name="Picture 1"/>
          <p:cNvPicPr>
            <a:picLocks noChangeAspect="1"/>
          </p:cNvPicPr>
          <p:nvPr/>
        </p:nvPicPr>
        <p:blipFill>
          <a:blip r:embed="rId4"/>
          <a:stretch>
            <a:fillRect/>
          </a:stretch>
        </p:blipFill>
        <p:spPr>
          <a:xfrm>
            <a:off x="348343" y="1255306"/>
            <a:ext cx="7387772" cy="4681036"/>
          </a:xfrm>
          <a:prstGeom prst="rect">
            <a:avLst/>
          </a:prstGeom>
        </p:spPr>
      </p:pic>
    </p:spTree>
    <p:extLst>
      <p:ext uri="{BB962C8B-B14F-4D97-AF65-F5344CB8AC3E}">
        <p14:creationId xmlns:p14="http://schemas.microsoft.com/office/powerpoint/2010/main" val="35000947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375035" y="229374"/>
            <a:ext cx="6024293" cy="646331"/>
          </a:xfrm>
          <a:prstGeom prst="rect">
            <a:avLst/>
          </a:prstGeom>
          <a:noFill/>
        </p:spPr>
        <p:txBody>
          <a:bodyPr wrap="square" rtlCol="0">
            <a:spAutoFit/>
          </a:bodyPr>
          <a:lstStyle/>
          <a:p>
            <a:pPr algn="ctr"/>
            <a:r>
              <a:rPr lang="en-GB" sz="3600" b="1" dirty="0" smtClean="0">
                <a:solidFill>
                  <a:schemeClr val="accent2"/>
                </a:solidFill>
                <a:latin typeface="+mj-lt"/>
              </a:rPr>
              <a:t>Why is innovation important?</a:t>
            </a:r>
            <a:endParaRPr lang="en-GB" sz="3600" b="1" dirty="0">
              <a:solidFill>
                <a:schemeClr val="accent2"/>
              </a:solidFill>
              <a:latin typeface="+mj-lt"/>
            </a:endParaRPr>
          </a:p>
        </p:txBody>
      </p:sp>
      <p:sp>
        <p:nvSpPr>
          <p:cNvPr id="3" name="Rectangle 2"/>
          <p:cNvSpPr/>
          <p:nvPr/>
        </p:nvSpPr>
        <p:spPr>
          <a:xfrm>
            <a:off x="435429" y="2124279"/>
            <a:ext cx="7590971" cy="2985433"/>
          </a:xfrm>
          <a:prstGeom prst="rect">
            <a:avLst/>
          </a:prstGeom>
        </p:spPr>
        <p:txBody>
          <a:bodyPr wrap="square">
            <a:spAutoFit/>
          </a:bodyPr>
          <a:lstStyle/>
          <a:p>
            <a:pPr algn="just"/>
            <a:r>
              <a:rPr lang="en-US" sz="3200" dirty="0">
                <a:solidFill>
                  <a:srgbClr val="002060"/>
                </a:solidFill>
              </a:rPr>
              <a:t>”</a:t>
            </a:r>
            <a:r>
              <a:rPr lang="en-US" sz="3200" i="1" dirty="0" smtClean="0">
                <a:solidFill>
                  <a:srgbClr val="002060"/>
                </a:solidFill>
              </a:rPr>
              <a:t>The </a:t>
            </a:r>
            <a:r>
              <a:rPr lang="en-US" sz="3200" i="1" dirty="0">
                <a:solidFill>
                  <a:srgbClr val="002060"/>
                </a:solidFill>
              </a:rPr>
              <a:t>companies that invest most in innovation tend to grow faster than ones that don’t; and the countries that invest most in innovation do as well</a:t>
            </a:r>
            <a:r>
              <a:rPr lang="en-US" sz="3200" dirty="0" smtClean="0">
                <a:solidFill>
                  <a:srgbClr val="002060"/>
                </a:solidFill>
              </a:rPr>
              <a:t>.”</a:t>
            </a:r>
          </a:p>
          <a:p>
            <a:pPr algn="just"/>
            <a:endParaRPr lang="en-US" sz="3200" dirty="0">
              <a:solidFill>
                <a:srgbClr val="002060"/>
              </a:solidFill>
            </a:endParaRPr>
          </a:p>
          <a:p>
            <a:pPr algn="r"/>
            <a:r>
              <a:rPr lang="en-US" sz="2800" dirty="0">
                <a:solidFill>
                  <a:srgbClr val="002060"/>
                </a:solidFill>
              </a:rPr>
              <a:t>Source: NESTA, UK</a:t>
            </a:r>
          </a:p>
        </p:txBody>
      </p:sp>
    </p:spTree>
    <p:extLst>
      <p:ext uri="{BB962C8B-B14F-4D97-AF65-F5344CB8AC3E}">
        <p14:creationId xmlns:p14="http://schemas.microsoft.com/office/powerpoint/2010/main" val="1742688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435429" y="229374"/>
            <a:ext cx="7765142" cy="646331"/>
          </a:xfrm>
          <a:prstGeom prst="rect">
            <a:avLst/>
          </a:prstGeom>
          <a:noFill/>
        </p:spPr>
        <p:txBody>
          <a:bodyPr wrap="square" rtlCol="0">
            <a:spAutoFit/>
          </a:bodyPr>
          <a:lstStyle/>
          <a:p>
            <a:pPr algn="ctr"/>
            <a:r>
              <a:rPr lang="en-GB" sz="3600" b="1" dirty="0" smtClean="0">
                <a:solidFill>
                  <a:schemeClr val="accent2"/>
                </a:solidFill>
                <a:latin typeface="+mj-lt"/>
              </a:rPr>
              <a:t>Europe’s 2020 innovation strategy</a:t>
            </a:r>
            <a:endParaRPr lang="en-GB" sz="3600" b="1" dirty="0">
              <a:solidFill>
                <a:schemeClr val="accent2"/>
              </a:solidFill>
              <a:latin typeface="+mj-lt"/>
            </a:endParaRP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1258915822"/>
              </p:ext>
            </p:extLst>
          </p:nvPr>
        </p:nvGraphicFramePr>
        <p:xfrm>
          <a:off x="133203" y="1364226"/>
          <a:ext cx="7801429"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86228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15924" y="1913048"/>
            <a:ext cx="8142513" cy="3189784"/>
          </a:xfrm>
          <a:prstGeom prst="rect">
            <a:avLst/>
          </a:prstGeom>
        </p:spPr>
        <p:txBody>
          <a:bodyPr wrap="square">
            <a:spAutoFit/>
          </a:bodyPr>
          <a:lstStyle/>
          <a:p>
            <a:pPr marL="514350" indent="-514350">
              <a:lnSpc>
                <a:spcPct val="200000"/>
              </a:lnSpc>
              <a:buFont typeface="+mj-lt"/>
              <a:buAutoNum type="arabicPeriod"/>
            </a:pPr>
            <a:r>
              <a:rPr lang="en-US" sz="2400" dirty="0">
                <a:solidFill>
                  <a:srgbClr val="002060"/>
                </a:solidFill>
              </a:rPr>
              <a:t>What is Europe’s 2020 strategy </a:t>
            </a:r>
            <a:r>
              <a:rPr lang="en-US" sz="2400" dirty="0" smtClean="0">
                <a:solidFill>
                  <a:srgbClr val="002060"/>
                </a:solidFill>
              </a:rPr>
              <a:t>?</a:t>
            </a:r>
            <a:endParaRPr lang="en-US" sz="2400" dirty="0">
              <a:solidFill>
                <a:srgbClr val="002060"/>
              </a:solidFill>
            </a:endParaRPr>
          </a:p>
          <a:p>
            <a:pPr marL="514350" indent="-514350">
              <a:lnSpc>
                <a:spcPct val="200000"/>
              </a:lnSpc>
              <a:buFont typeface="+mj-lt"/>
              <a:buAutoNum type="arabicPeriod"/>
            </a:pPr>
            <a:r>
              <a:rPr lang="en-US" sz="2400" dirty="0">
                <a:solidFill>
                  <a:srgbClr val="002060"/>
                </a:solidFill>
              </a:rPr>
              <a:t>Why is innovation important </a:t>
            </a:r>
            <a:r>
              <a:rPr lang="en-US" sz="2400" dirty="0" smtClean="0">
                <a:solidFill>
                  <a:srgbClr val="002060"/>
                </a:solidFill>
              </a:rPr>
              <a:t>?</a:t>
            </a:r>
            <a:endParaRPr lang="en-US" sz="2400" dirty="0">
              <a:solidFill>
                <a:srgbClr val="002060"/>
              </a:solidFill>
            </a:endParaRPr>
          </a:p>
          <a:p>
            <a:pPr marL="514350" indent="-514350">
              <a:lnSpc>
                <a:spcPct val="200000"/>
              </a:lnSpc>
              <a:buFont typeface="+mj-lt"/>
              <a:buAutoNum type="arabicPeriod"/>
            </a:pPr>
            <a:r>
              <a:rPr lang="en-US" sz="3200" b="1" dirty="0">
                <a:solidFill>
                  <a:srgbClr val="002060"/>
                </a:solidFill>
              </a:rPr>
              <a:t>What is the role of public procurement </a:t>
            </a:r>
            <a:r>
              <a:rPr lang="en-US" sz="3200" b="1" dirty="0" smtClean="0">
                <a:solidFill>
                  <a:srgbClr val="002060"/>
                </a:solidFill>
              </a:rPr>
              <a:t>?</a:t>
            </a:r>
            <a:endParaRPr lang="en-US" sz="3200" b="1" dirty="0">
              <a:solidFill>
                <a:srgbClr val="002060"/>
              </a:solidFill>
            </a:endParaRPr>
          </a:p>
          <a:p>
            <a:pPr marL="514350" indent="-514350">
              <a:lnSpc>
                <a:spcPct val="200000"/>
              </a:lnSpc>
              <a:buFont typeface="+mj-lt"/>
              <a:buAutoNum type="arabicPeriod"/>
            </a:pPr>
            <a:r>
              <a:rPr lang="en-US" sz="2400" dirty="0">
                <a:solidFill>
                  <a:srgbClr val="002060"/>
                </a:solidFill>
              </a:rPr>
              <a:t>How can the </a:t>
            </a:r>
            <a:r>
              <a:rPr lang="en-US" sz="2400" i="1" dirty="0" err="1">
                <a:solidFill>
                  <a:srgbClr val="002060"/>
                </a:solidFill>
              </a:rPr>
              <a:t>eafip</a:t>
            </a:r>
            <a:r>
              <a:rPr lang="en-US" sz="2400" dirty="0">
                <a:solidFill>
                  <a:srgbClr val="002060"/>
                </a:solidFill>
              </a:rPr>
              <a:t> initiative support you ?</a:t>
            </a:r>
          </a:p>
        </p:txBody>
      </p:sp>
      <p:sp>
        <p:nvSpPr>
          <p:cNvPr id="6" name="TextBox 9"/>
          <p:cNvSpPr txBox="1"/>
          <p:nvPr/>
        </p:nvSpPr>
        <p:spPr>
          <a:xfrm>
            <a:off x="1375035" y="229374"/>
            <a:ext cx="6024293" cy="646331"/>
          </a:xfrm>
          <a:prstGeom prst="rect">
            <a:avLst/>
          </a:prstGeom>
          <a:noFill/>
        </p:spPr>
        <p:txBody>
          <a:bodyPr wrap="square" rtlCol="0">
            <a:spAutoFit/>
          </a:bodyPr>
          <a:lstStyle/>
          <a:p>
            <a:pPr algn="ctr"/>
            <a:r>
              <a:rPr lang="en-GB" sz="3600" b="1" dirty="0">
                <a:solidFill>
                  <a:schemeClr val="accent2"/>
                </a:solidFill>
                <a:latin typeface="+mj-lt"/>
              </a:rPr>
              <a:t>Agenda</a:t>
            </a:r>
          </a:p>
        </p:txBody>
      </p:sp>
    </p:spTree>
    <p:extLst>
      <p:ext uri="{BB962C8B-B14F-4D97-AF65-F5344CB8AC3E}">
        <p14:creationId xmlns:p14="http://schemas.microsoft.com/office/powerpoint/2010/main" val="18809971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15924" y="1913048"/>
            <a:ext cx="8142513" cy="3847207"/>
          </a:xfrm>
          <a:prstGeom prst="rect">
            <a:avLst/>
          </a:prstGeom>
        </p:spPr>
        <p:txBody>
          <a:bodyPr wrap="square">
            <a:spAutoFit/>
          </a:bodyPr>
          <a:lstStyle/>
          <a:p>
            <a:pPr algn="ctr"/>
            <a:r>
              <a:rPr lang="en-US" sz="2800" u="sng" dirty="0">
                <a:solidFill>
                  <a:srgbClr val="002060"/>
                </a:solidFill>
              </a:rPr>
              <a:t>Innovation Nation Flagship</a:t>
            </a:r>
          </a:p>
          <a:p>
            <a:pPr algn="ctr"/>
            <a:endParaRPr lang="en-GB" altLang="nl-NL" sz="2800" i="1" dirty="0">
              <a:solidFill>
                <a:srgbClr val="002060"/>
              </a:solidFill>
            </a:endParaRPr>
          </a:p>
          <a:p>
            <a:pPr algn="ctr"/>
            <a:endParaRPr lang="en-GB" altLang="nl-NL" sz="2800" i="1" dirty="0">
              <a:solidFill>
                <a:srgbClr val="002060"/>
              </a:solidFill>
            </a:endParaRPr>
          </a:p>
          <a:p>
            <a:pPr algn="ctr"/>
            <a:r>
              <a:rPr lang="en-GB" altLang="nl-NL" sz="2800" i="1" dirty="0">
                <a:solidFill>
                  <a:srgbClr val="002060"/>
                </a:solidFill>
              </a:rPr>
              <a:t>“The challenge is to use public procurement and public services to lead the way, shape the market for innovative solutions and equip society to meet the challenges of the future”. </a:t>
            </a:r>
            <a:endParaRPr lang="nl-NL" sz="2800" dirty="0">
              <a:solidFill>
                <a:srgbClr val="002060"/>
              </a:solidFill>
            </a:endParaRPr>
          </a:p>
          <a:p>
            <a:pPr>
              <a:lnSpc>
                <a:spcPct val="200000"/>
              </a:lnSpc>
            </a:pPr>
            <a:endParaRPr lang="en-US" sz="2400" dirty="0">
              <a:solidFill>
                <a:srgbClr val="002060"/>
              </a:solidFill>
            </a:endParaRPr>
          </a:p>
        </p:txBody>
      </p:sp>
      <p:sp>
        <p:nvSpPr>
          <p:cNvPr id="6" name="TextBox 9"/>
          <p:cNvSpPr txBox="1"/>
          <p:nvPr/>
        </p:nvSpPr>
        <p:spPr>
          <a:xfrm>
            <a:off x="1375035" y="229374"/>
            <a:ext cx="6024293" cy="646331"/>
          </a:xfrm>
          <a:prstGeom prst="rect">
            <a:avLst/>
          </a:prstGeom>
          <a:noFill/>
        </p:spPr>
        <p:txBody>
          <a:bodyPr wrap="square" rtlCol="0">
            <a:spAutoFit/>
          </a:bodyPr>
          <a:lstStyle/>
          <a:p>
            <a:pPr algn="ctr"/>
            <a:r>
              <a:rPr lang="en-GB" sz="3600" b="1" dirty="0" smtClean="0">
                <a:solidFill>
                  <a:schemeClr val="accent2"/>
                </a:solidFill>
                <a:latin typeface="+mj-lt"/>
              </a:rPr>
              <a:t>Role of Public Procurement</a:t>
            </a:r>
            <a:endParaRPr lang="en-GB" sz="3600" b="1" dirty="0">
              <a:solidFill>
                <a:schemeClr val="accent2"/>
              </a:solidFill>
              <a:latin typeface="+mj-lt"/>
            </a:endParaRPr>
          </a:p>
        </p:txBody>
      </p:sp>
    </p:spTree>
    <p:extLst>
      <p:ext uri="{BB962C8B-B14F-4D97-AF65-F5344CB8AC3E}">
        <p14:creationId xmlns:p14="http://schemas.microsoft.com/office/powerpoint/2010/main" val="9352541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15924" y="1694163"/>
            <a:ext cx="8142513" cy="4708981"/>
          </a:xfrm>
          <a:prstGeom prst="rect">
            <a:avLst/>
          </a:prstGeom>
        </p:spPr>
        <p:txBody>
          <a:bodyPr wrap="square">
            <a:spAutoFit/>
          </a:bodyPr>
          <a:lstStyle/>
          <a:p>
            <a:pPr algn="just"/>
            <a:r>
              <a:rPr lang="en-US" sz="2800" dirty="0">
                <a:solidFill>
                  <a:srgbClr val="002060"/>
                </a:solidFill>
              </a:rPr>
              <a:t>“From 2011, Member States and regions should </a:t>
            </a:r>
            <a:r>
              <a:rPr lang="en-US" sz="2800" u="sng" dirty="0">
                <a:solidFill>
                  <a:srgbClr val="002060"/>
                </a:solidFill>
              </a:rPr>
              <a:t>set aside dedicated budgets</a:t>
            </a:r>
            <a:r>
              <a:rPr lang="en-US" sz="2800" dirty="0">
                <a:solidFill>
                  <a:srgbClr val="002060"/>
                </a:solidFill>
              </a:rPr>
              <a:t> for pre-commercial procurements and public procurements of innovative products and services. (…) </a:t>
            </a:r>
          </a:p>
          <a:p>
            <a:pPr algn="just"/>
            <a:r>
              <a:rPr lang="en-US" sz="2800" dirty="0">
                <a:solidFill>
                  <a:srgbClr val="002060"/>
                </a:solidFill>
              </a:rPr>
              <a:t>This should create procurement markets across the EU starting from </a:t>
            </a:r>
            <a:r>
              <a:rPr lang="en-US" sz="2800" u="sng" dirty="0">
                <a:solidFill>
                  <a:srgbClr val="002060"/>
                </a:solidFill>
              </a:rPr>
              <a:t>at least €10 billion a year for innovations </a:t>
            </a:r>
            <a:r>
              <a:rPr lang="en-US" sz="2800" dirty="0">
                <a:solidFill>
                  <a:srgbClr val="002060"/>
                </a:solidFill>
              </a:rPr>
              <a:t>that improve the efficiency and quality of public services, while addressing the major societal challenges.” </a:t>
            </a:r>
          </a:p>
          <a:p>
            <a:pPr>
              <a:lnSpc>
                <a:spcPct val="200000"/>
              </a:lnSpc>
            </a:pPr>
            <a:endParaRPr lang="en-US" sz="2400" dirty="0">
              <a:solidFill>
                <a:srgbClr val="002060"/>
              </a:solidFill>
            </a:endParaRPr>
          </a:p>
        </p:txBody>
      </p:sp>
      <p:sp>
        <p:nvSpPr>
          <p:cNvPr id="6" name="TextBox 9"/>
          <p:cNvSpPr txBox="1"/>
          <p:nvPr/>
        </p:nvSpPr>
        <p:spPr>
          <a:xfrm>
            <a:off x="1375035" y="229374"/>
            <a:ext cx="6024293" cy="646331"/>
          </a:xfrm>
          <a:prstGeom prst="rect">
            <a:avLst/>
          </a:prstGeom>
          <a:noFill/>
        </p:spPr>
        <p:txBody>
          <a:bodyPr wrap="square" rtlCol="0">
            <a:spAutoFit/>
          </a:bodyPr>
          <a:lstStyle/>
          <a:p>
            <a:pPr algn="ctr"/>
            <a:r>
              <a:rPr lang="en-GB" sz="3600" b="1" dirty="0" smtClean="0">
                <a:solidFill>
                  <a:schemeClr val="accent2"/>
                </a:solidFill>
                <a:latin typeface="+mj-lt"/>
              </a:rPr>
              <a:t>Innovation Union Flagship</a:t>
            </a:r>
            <a:endParaRPr lang="en-GB" sz="3600" b="1" dirty="0">
              <a:solidFill>
                <a:schemeClr val="accent2"/>
              </a:solidFill>
              <a:latin typeface="+mj-lt"/>
            </a:endParaRPr>
          </a:p>
        </p:txBody>
      </p:sp>
    </p:spTree>
    <p:extLst>
      <p:ext uri="{BB962C8B-B14F-4D97-AF65-F5344CB8AC3E}">
        <p14:creationId xmlns:p14="http://schemas.microsoft.com/office/powerpoint/2010/main" val="40295933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375035" y="229374"/>
            <a:ext cx="6024293" cy="646331"/>
          </a:xfrm>
          <a:prstGeom prst="rect">
            <a:avLst/>
          </a:prstGeom>
          <a:noFill/>
        </p:spPr>
        <p:txBody>
          <a:bodyPr wrap="square" rtlCol="0">
            <a:spAutoFit/>
          </a:bodyPr>
          <a:lstStyle/>
          <a:p>
            <a:pPr algn="ctr"/>
            <a:r>
              <a:rPr lang="en-GB" sz="3600" b="1" dirty="0" smtClean="0">
                <a:solidFill>
                  <a:schemeClr val="accent2"/>
                </a:solidFill>
                <a:latin typeface="+mj-lt"/>
              </a:rPr>
              <a:t>Role of Public Procurement</a:t>
            </a:r>
            <a:endParaRPr lang="en-GB" sz="3600" b="1" dirty="0">
              <a:solidFill>
                <a:schemeClr val="accent2"/>
              </a:solidFill>
              <a:latin typeface="+mj-lt"/>
            </a:endParaRP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129052396"/>
              </p:ext>
            </p:extLst>
          </p:nvPr>
        </p:nvGraphicFramePr>
        <p:xfrm>
          <a:off x="272381" y="167394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6126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820481" y="287431"/>
            <a:ext cx="7133400" cy="646331"/>
          </a:xfrm>
          <a:prstGeom prst="rect">
            <a:avLst/>
          </a:prstGeom>
          <a:noFill/>
        </p:spPr>
        <p:txBody>
          <a:bodyPr wrap="square" rtlCol="0">
            <a:spAutoFit/>
          </a:bodyPr>
          <a:lstStyle/>
          <a:p>
            <a:pPr algn="ctr"/>
            <a:r>
              <a:rPr lang="en-GB" sz="3600" b="1" dirty="0" smtClean="0">
                <a:solidFill>
                  <a:schemeClr val="accent2"/>
                </a:solidFill>
                <a:latin typeface="+mj-lt"/>
              </a:rPr>
              <a:t>Strategic objectives &amp; Procurement</a:t>
            </a:r>
            <a:endParaRPr lang="en-GB" sz="3600" b="1" dirty="0">
              <a:solidFill>
                <a:schemeClr val="accent2"/>
              </a:solidFill>
              <a:latin typeface="+mj-lt"/>
            </a:endParaRPr>
          </a:p>
        </p:txBody>
      </p:sp>
      <p:graphicFrame>
        <p:nvGraphicFramePr>
          <p:cNvPr id="4" name="Tijdelijke aanduiding voor inhoud 3"/>
          <p:cNvGraphicFramePr>
            <a:graphicFrameLocks/>
          </p:cNvGraphicFramePr>
          <p:nvPr>
            <p:extLst>
              <p:ext uri="{D42A27DB-BD31-4B8C-83A1-F6EECF244321}">
                <p14:modId xmlns:p14="http://schemas.microsoft.com/office/powerpoint/2010/main" val="879446936"/>
              </p:ext>
            </p:extLst>
          </p:nvPr>
        </p:nvGraphicFramePr>
        <p:xfrm>
          <a:off x="272381" y="154120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57040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15924" y="1576176"/>
            <a:ext cx="8142513" cy="4770537"/>
          </a:xfrm>
          <a:prstGeom prst="rect">
            <a:avLst/>
          </a:prstGeom>
        </p:spPr>
        <p:txBody>
          <a:bodyPr wrap="square">
            <a:spAutoFit/>
          </a:bodyPr>
          <a:lstStyle/>
          <a:p>
            <a:pPr algn="just"/>
            <a:r>
              <a:rPr lang="en-US" sz="3200" dirty="0">
                <a:solidFill>
                  <a:srgbClr val="002060"/>
                </a:solidFill>
              </a:rPr>
              <a:t>Barriers to innovation procurement:</a:t>
            </a:r>
          </a:p>
          <a:p>
            <a:pPr marL="457200" indent="-457200" algn="just">
              <a:lnSpc>
                <a:spcPct val="200000"/>
              </a:lnSpc>
              <a:buFont typeface="Wingdings" panose="05000000000000000000" pitchFamily="2" charset="2"/>
              <a:buChar char="v"/>
            </a:pPr>
            <a:r>
              <a:rPr lang="en-US" sz="2800" dirty="0" smtClean="0">
                <a:solidFill>
                  <a:srgbClr val="002060"/>
                </a:solidFill>
              </a:rPr>
              <a:t>Lack </a:t>
            </a:r>
            <a:r>
              <a:rPr lang="en-US" sz="2800" dirty="0">
                <a:solidFill>
                  <a:srgbClr val="002060"/>
                </a:solidFill>
              </a:rPr>
              <a:t>of knowledge and </a:t>
            </a:r>
            <a:r>
              <a:rPr lang="en-US" sz="2800" dirty="0" smtClean="0">
                <a:solidFill>
                  <a:srgbClr val="002060"/>
                </a:solidFill>
              </a:rPr>
              <a:t>capabilities</a:t>
            </a:r>
            <a:endParaRPr lang="en-US" sz="2800" dirty="0">
              <a:solidFill>
                <a:srgbClr val="002060"/>
              </a:solidFill>
            </a:endParaRPr>
          </a:p>
          <a:p>
            <a:pPr marL="457200" indent="-457200" algn="just">
              <a:lnSpc>
                <a:spcPct val="200000"/>
              </a:lnSpc>
              <a:buFont typeface="Wingdings" panose="05000000000000000000" pitchFamily="2" charset="2"/>
              <a:buChar char="v"/>
            </a:pPr>
            <a:r>
              <a:rPr lang="en-US" sz="2800" dirty="0">
                <a:solidFill>
                  <a:srgbClr val="002060"/>
                </a:solidFill>
              </a:rPr>
              <a:t>Disconnection between public procurement and innovation policy </a:t>
            </a:r>
            <a:r>
              <a:rPr lang="en-US" sz="2800" dirty="0" smtClean="0">
                <a:solidFill>
                  <a:srgbClr val="002060"/>
                </a:solidFill>
              </a:rPr>
              <a:t>objectives</a:t>
            </a:r>
            <a:endParaRPr lang="en-US" sz="2800" dirty="0">
              <a:solidFill>
                <a:srgbClr val="002060"/>
              </a:solidFill>
            </a:endParaRPr>
          </a:p>
          <a:p>
            <a:pPr marL="457200" indent="-457200" algn="just">
              <a:lnSpc>
                <a:spcPct val="200000"/>
              </a:lnSpc>
              <a:buFont typeface="Wingdings" panose="05000000000000000000" pitchFamily="2" charset="2"/>
              <a:buChar char="v"/>
            </a:pPr>
            <a:r>
              <a:rPr lang="en-US" sz="2800" dirty="0">
                <a:solidFill>
                  <a:srgbClr val="002060"/>
                </a:solidFill>
              </a:rPr>
              <a:t>Risk </a:t>
            </a:r>
            <a:r>
              <a:rPr lang="en-US" sz="2800" dirty="0" smtClean="0">
                <a:solidFill>
                  <a:srgbClr val="002060"/>
                </a:solidFill>
              </a:rPr>
              <a:t>aversion</a:t>
            </a:r>
            <a:endParaRPr lang="en-US" sz="2800" dirty="0">
              <a:solidFill>
                <a:srgbClr val="002060"/>
              </a:solidFill>
            </a:endParaRPr>
          </a:p>
          <a:p>
            <a:pPr>
              <a:lnSpc>
                <a:spcPct val="200000"/>
              </a:lnSpc>
            </a:pPr>
            <a:endParaRPr lang="en-US" sz="2400" dirty="0">
              <a:solidFill>
                <a:srgbClr val="002060"/>
              </a:solidFill>
            </a:endParaRPr>
          </a:p>
        </p:txBody>
      </p:sp>
      <p:sp>
        <p:nvSpPr>
          <p:cNvPr id="6" name="TextBox 9"/>
          <p:cNvSpPr txBox="1"/>
          <p:nvPr/>
        </p:nvSpPr>
        <p:spPr>
          <a:xfrm>
            <a:off x="1375035" y="229374"/>
            <a:ext cx="6024293" cy="646331"/>
          </a:xfrm>
          <a:prstGeom prst="rect">
            <a:avLst/>
          </a:prstGeom>
          <a:noFill/>
        </p:spPr>
        <p:txBody>
          <a:bodyPr wrap="square" rtlCol="0">
            <a:spAutoFit/>
          </a:bodyPr>
          <a:lstStyle/>
          <a:p>
            <a:pPr algn="ctr"/>
            <a:r>
              <a:rPr lang="en-GB" sz="3600" b="1" dirty="0" smtClean="0">
                <a:solidFill>
                  <a:schemeClr val="accent2"/>
                </a:solidFill>
                <a:latin typeface="+mj-lt"/>
              </a:rPr>
              <a:t>Innovation Union</a:t>
            </a:r>
            <a:endParaRPr lang="en-GB" sz="3600" b="1" dirty="0">
              <a:solidFill>
                <a:schemeClr val="accent2"/>
              </a:solidFill>
              <a:latin typeface="+mj-lt"/>
            </a:endParaRPr>
          </a:p>
        </p:txBody>
      </p:sp>
    </p:spTree>
    <p:extLst>
      <p:ext uri="{BB962C8B-B14F-4D97-AF65-F5344CB8AC3E}">
        <p14:creationId xmlns:p14="http://schemas.microsoft.com/office/powerpoint/2010/main" val="24575986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78133" y="0"/>
            <a:ext cx="8618094" cy="1200329"/>
          </a:xfrm>
          <a:prstGeom prst="rect">
            <a:avLst/>
          </a:prstGeom>
          <a:noFill/>
        </p:spPr>
        <p:txBody>
          <a:bodyPr wrap="square" rtlCol="0">
            <a:spAutoFit/>
          </a:bodyPr>
          <a:lstStyle/>
          <a:p>
            <a:pPr algn="ctr"/>
            <a:r>
              <a:rPr lang="en-US" sz="3600" b="1" dirty="0">
                <a:solidFill>
                  <a:schemeClr val="accent2"/>
                </a:solidFill>
                <a:latin typeface="+mj-lt"/>
              </a:rPr>
              <a:t>What is the role of procurement in innovation</a:t>
            </a:r>
            <a:endParaRPr lang="en-GB" sz="3600" b="1" dirty="0">
              <a:solidFill>
                <a:schemeClr val="accent2"/>
              </a:solidFill>
              <a:latin typeface="+mj-lt"/>
            </a:endParaRPr>
          </a:p>
        </p:txBody>
      </p:sp>
      <p:sp>
        <p:nvSpPr>
          <p:cNvPr id="2" name="Rectangle 1"/>
          <p:cNvSpPr/>
          <p:nvPr/>
        </p:nvSpPr>
        <p:spPr>
          <a:xfrm>
            <a:off x="591694" y="1906564"/>
            <a:ext cx="7590972" cy="1938992"/>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2060"/>
                </a:solidFill>
              </a:rPr>
              <a:t>Funding:</a:t>
            </a:r>
          </a:p>
          <a:p>
            <a:endParaRPr lang="en-US" sz="2400" dirty="0">
              <a:solidFill>
                <a:srgbClr val="002060"/>
              </a:solidFill>
            </a:endParaRPr>
          </a:p>
          <a:p>
            <a:r>
              <a:rPr lang="en-US" sz="2400" dirty="0">
                <a:solidFill>
                  <a:srgbClr val="002060"/>
                </a:solidFill>
              </a:rPr>
              <a:t>https://</a:t>
            </a:r>
            <a:r>
              <a:rPr lang="en-US" sz="2400" dirty="0" smtClean="0">
                <a:solidFill>
                  <a:srgbClr val="002060"/>
                </a:solidFill>
              </a:rPr>
              <a:t>www.youtube.com/watch?v=qQNzJBPcyB0 </a:t>
            </a:r>
          </a:p>
          <a:p>
            <a:r>
              <a:rPr lang="en-US" sz="2400" dirty="0" smtClean="0">
                <a:solidFill>
                  <a:srgbClr val="002060"/>
                </a:solidFill>
              </a:rPr>
              <a:t> </a:t>
            </a:r>
            <a:endParaRPr lang="en-US" sz="2400" dirty="0">
              <a:solidFill>
                <a:srgbClr val="002060"/>
              </a:solidFill>
            </a:endParaRPr>
          </a:p>
          <a:p>
            <a:pPr marL="342900" indent="-342900">
              <a:buFont typeface="Arial" panose="020B0604020202020204" pitchFamily="34" charset="0"/>
              <a:buChar char="•"/>
            </a:pPr>
            <a:r>
              <a:rPr lang="en-US" sz="2400" dirty="0">
                <a:solidFill>
                  <a:srgbClr val="002060"/>
                </a:solidFill>
              </a:rPr>
              <a:t>Early adopter:</a:t>
            </a:r>
          </a:p>
        </p:txBody>
      </p:sp>
      <p:pic>
        <p:nvPicPr>
          <p:cNvPr id="3" name="Picture 2"/>
          <p:cNvPicPr>
            <a:picLocks noChangeAspect="1"/>
          </p:cNvPicPr>
          <p:nvPr/>
        </p:nvPicPr>
        <p:blipFill>
          <a:blip r:embed="rId4"/>
          <a:stretch>
            <a:fillRect/>
          </a:stretch>
        </p:blipFill>
        <p:spPr>
          <a:xfrm>
            <a:off x="3484894" y="3845556"/>
            <a:ext cx="1804572" cy="2542252"/>
          </a:xfrm>
          <a:prstGeom prst="rect">
            <a:avLst/>
          </a:prstGeom>
        </p:spPr>
      </p:pic>
    </p:spTree>
    <p:extLst>
      <p:ext uri="{BB962C8B-B14F-4D97-AF65-F5344CB8AC3E}">
        <p14:creationId xmlns:p14="http://schemas.microsoft.com/office/powerpoint/2010/main" val="36406243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951954" y="2038262"/>
            <a:ext cx="6447374" cy="2943563"/>
          </a:xfrm>
          <a:prstGeom prst="rect">
            <a:avLst/>
          </a:prstGeom>
        </p:spPr>
        <p:txBody>
          <a:bodyPr wrap="square">
            <a:spAutoFit/>
          </a:bodyPr>
          <a:lstStyle/>
          <a:p>
            <a:pPr marL="514350" indent="-514350">
              <a:lnSpc>
                <a:spcPct val="200000"/>
              </a:lnSpc>
              <a:buFont typeface="+mj-lt"/>
              <a:buAutoNum type="arabicPeriod"/>
            </a:pPr>
            <a:r>
              <a:rPr lang="en-US" sz="2400" dirty="0">
                <a:solidFill>
                  <a:srgbClr val="002060"/>
                </a:solidFill>
              </a:rPr>
              <a:t>What is Europe’s 2020 strategy </a:t>
            </a:r>
            <a:r>
              <a:rPr lang="en-US" sz="2400" dirty="0" smtClean="0">
                <a:solidFill>
                  <a:srgbClr val="002060"/>
                </a:solidFill>
              </a:rPr>
              <a:t>?</a:t>
            </a:r>
            <a:endParaRPr lang="en-US" sz="2400" dirty="0">
              <a:solidFill>
                <a:srgbClr val="002060"/>
              </a:solidFill>
            </a:endParaRPr>
          </a:p>
          <a:p>
            <a:pPr marL="514350" indent="-514350">
              <a:lnSpc>
                <a:spcPct val="200000"/>
              </a:lnSpc>
              <a:buFont typeface="+mj-lt"/>
              <a:buAutoNum type="arabicPeriod"/>
            </a:pPr>
            <a:r>
              <a:rPr lang="en-US" sz="2400" dirty="0">
                <a:solidFill>
                  <a:srgbClr val="002060"/>
                </a:solidFill>
              </a:rPr>
              <a:t>Why is innovation important </a:t>
            </a:r>
            <a:r>
              <a:rPr lang="en-US" sz="2400" dirty="0" smtClean="0">
                <a:solidFill>
                  <a:srgbClr val="002060"/>
                </a:solidFill>
              </a:rPr>
              <a:t>?</a:t>
            </a:r>
            <a:endParaRPr lang="en-US" sz="2400" dirty="0">
              <a:solidFill>
                <a:srgbClr val="002060"/>
              </a:solidFill>
            </a:endParaRPr>
          </a:p>
          <a:p>
            <a:pPr marL="514350" indent="-514350">
              <a:lnSpc>
                <a:spcPct val="200000"/>
              </a:lnSpc>
              <a:buFont typeface="+mj-lt"/>
              <a:buAutoNum type="arabicPeriod"/>
            </a:pPr>
            <a:r>
              <a:rPr lang="en-US" sz="2400" dirty="0">
                <a:solidFill>
                  <a:srgbClr val="002060"/>
                </a:solidFill>
              </a:rPr>
              <a:t>What is the role of public procurement </a:t>
            </a:r>
            <a:r>
              <a:rPr lang="en-US" sz="2400" dirty="0" smtClean="0">
                <a:solidFill>
                  <a:srgbClr val="002060"/>
                </a:solidFill>
              </a:rPr>
              <a:t>?</a:t>
            </a:r>
            <a:endParaRPr lang="en-US" sz="2400" dirty="0">
              <a:solidFill>
                <a:srgbClr val="002060"/>
              </a:solidFill>
            </a:endParaRPr>
          </a:p>
          <a:p>
            <a:pPr marL="514350" indent="-514350">
              <a:lnSpc>
                <a:spcPct val="200000"/>
              </a:lnSpc>
              <a:buFont typeface="+mj-lt"/>
              <a:buAutoNum type="arabicPeriod"/>
            </a:pPr>
            <a:r>
              <a:rPr lang="en-US" sz="2400" dirty="0">
                <a:solidFill>
                  <a:srgbClr val="002060"/>
                </a:solidFill>
              </a:rPr>
              <a:t>How can the </a:t>
            </a:r>
            <a:r>
              <a:rPr lang="en-US" sz="2400" i="1" dirty="0" err="1">
                <a:solidFill>
                  <a:srgbClr val="002060"/>
                </a:solidFill>
              </a:rPr>
              <a:t>eafip</a:t>
            </a:r>
            <a:r>
              <a:rPr lang="en-US" sz="2400" dirty="0">
                <a:solidFill>
                  <a:srgbClr val="002060"/>
                </a:solidFill>
              </a:rPr>
              <a:t> initiative support you ?</a:t>
            </a:r>
          </a:p>
        </p:txBody>
      </p:sp>
      <p:sp>
        <p:nvSpPr>
          <p:cNvPr id="6" name="TextBox 9"/>
          <p:cNvSpPr txBox="1"/>
          <p:nvPr/>
        </p:nvSpPr>
        <p:spPr>
          <a:xfrm>
            <a:off x="1375035" y="229374"/>
            <a:ext cx="6024293" cy="646331"/>
          </a:xfrm>
          <a:prstGeom prst="rect">
            <a:avLst/>
          </a:prstGeom>
          <a:noFill/>
        </p:spPr>
        <p:txBody>
          <a:bodyPr wrap="square" rtlCol="0">
            <a:spAutoFit/>
          </a:bodyPr>
          <a:lstStyle/>
          <a:p>
            <a:pPr algn="ctr"/>
            <a:r>
              <a:rPr lang="en-GB" sz="3600" b="1" dirty="0">
                <a:solidFill>
                  <a:schemeClr val="accent2"/>
                </a:solidFill>
                <a:latin typeface="+mj-lt"/>
              </a:rPr>
              <a:t>Agenda</a:t>
            </a:r>
          </a:p>
        </p:txBody>
      </p:sp>
    </p:spTree>
    <p:extLst>
      <p:ext uri="{BB962C8B-B14F-4D97-AF65-F5344CB8AC3E}">
        <p14:creationId xmlns:p14="http://schemas.microsoft.com/office/powerpoint/2010/main" val="5458242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78133" y="0"/>
            <a:ext cx="8618094" cy="646331"/>
          </a:xfrm>
          <a:prstGeom prst="rect">
            <a:avLst/>
          </a:prstGeom>
          <a:noFill/>
        </p:spPr>
        <p:txBody>
          <a:bodyPr wrap="square" rtlCol="0">
            <a:spAutoFit/>
          </a:bodyPr>
          <a:lstStyle/>
          <a:p>
            <a:pPr algn="ctr"/>
            <a:r>
              <a:rPr lang="en-US" sz="3600" b="1" dirty="0" smtClean="0">
                <a:solidFill>
                  <a:schemeClr val="accent2"/>
                </a:solidFill>
                <a:latin typeface="+mj-lt"/>
              </a:rPr>
              <a:t>Example</a:t>
            </a:r>
            <a:endParaRPr lang="en-GB" sz="3600" b="1" dirty="0">
              <a:solidFill>
                <a:schemeClr val="accent2"/>
              </a:solidFill>
              <a:latin typeface="+mj-lt"/>
            </a:endParaRPr>
          </a:p>
        </p:txBody>
      </p:sp>
      <p:sp>
        <p:nvSpPr>
          <p:cNvPr id="2" name="Rectangle 1"/>
          <p:cNvSpPr/>
          <p:nvPr/>
        </p:nvSpPr>
        <p:spPr>
          <a:xfrm>
            <a:off x="472043" y="1296964"/>
            <a:ext cx="7590972" cy="830997"/>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2060"/>
                </a:solidFill>
              </a:rPr>
              <a:t>Photocatalytic concrete – Detmold, Germany</a:t>
            </a:r>
            <a:endParaRPr lang="nl-NL" sz="2400" dirty="0">
              <a:solidFill>
                <a:srgbClr val="002060"/>
              </a:solidFill>
            </a:endParaRPr>
          </a:p>
          <a:p>
            <a:endParaRPr lang="en-US" sz="2400" dirty="0" smtClean="0">
              <a:solidFill>
                <a:srgbClr val="002060"/>
              </a:solidFill>
            </a:endParaRPr>
          </a:p>
        </p:txBody>
      </p:sp>
      <p:pic>
        <p:nvPicPr>
          <p:cNvPr id="5" name="Picture 4"/>
          <p:cNvPicPr>
            <a:picLocks noChangeAspect="1"/>
          </p:cNvPicPr>
          <p:nvPr/>
        </p:nvPicPr>
        <p:blipFill>
          <a:blip r:embed="rId4"/>
          <a:stretch>
            <a:fillRect/>
          </a:stretch>
        </p:blipFill>
        <p:spPr>
          <a:xfrm>
            <a:off x="340755" y="1963177"/>
            <a:ext cx="7525988" cy="3889585"/>
          </a:xfrm>
          <a:prstGeom prst="rect">
            <a:avLst/>
          </a:prstGeom>
        </p:spPr>
      </p:pic>
    </p:spTree>
    <p:extLst>
      <p:ext uri="{BB962C8B-B14F-4D97-AF65-F5344CB8AC3E}">
        <p14:creationId xmlns:p14="http://schemas.microsoft.com/office/powerpoint/2010/main" val="4229166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78133" y="0"/>
            <a:ext cx="8618094" cy="646331"/>
          </a:xfrm>
          <a:prstGeom prst="rect">
            <a:avLst/>
          </a:prstGeom>
          <a:noFill/>
        </p:spPr>
        <p:txBody>
          <a:bodyPr wrap="square" rtlCol="0">
            <a:spAutoFit/>
          </a:bodyPr>
          <a:lstStyle/>
          <a:p>
            <a:pPr algn="ctr"/>
            <a:r>
              <a:rPr lang="en-US" sz="3600" b="1" dirty="0" smtClean="0">
                <a:solidFill>
                  <a:schemeClr val="accent2"/>
                </a:solidFill>
                <a:latin typeface="+mj-lt"/>
              </a:rPr>
              <a:t>Example</a:t>
            </a:r>
            <a:endParaRPr lang="en-GB" sz="3600" b="1" dirty="0">
              <a:solidFill>
                <a:schemeClr val="accent2"/>
              </a:solidFill>
              <a:latin typeface="+mj-lt"/>
            </a:endParaRPr>
          </a:p>
        </p:txBody>
      </p:sp>
      <p:sp>
        <p:nvSpPr>
          <p:cNvPr id="2" name="Rectangle 1"/>
          <p:cNvSpPr/>
          <p:nvPr/>
        </p:nvSpPr>
        <p:spPr>
          <a:xfrm>
            <a:off x="472043" y="1296964"/>
            <a:ext cx="7590972" cy="461665"/>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2060"/>
                </a:solidFill>
              </a:rPr>
              <a:t>Example – Oslo </a:t>
            </a:r>
            <a:r>
              <a:rPr lang="en-US" sz="2400" dirty="0" smtClean="0">
                <a:solidFill>
                  <a:srgbClr val="002060"/>
                </a:solidFill>
              </a:rPr>
              <a:t>Municipality - Trenchless </a:t>
            </a:r>
            <a:r>
              <a:rPr lang="en-US" sz="2400" dirty="0">
                <a:solidFill>
                  <a:srgbClr val="002060"/>
                </a:solidFill>
              </a:rPr>
              <a:t>solution </a:t>
            </a:r>
            <a:endParaRPr lang="en-US" sz="2400" dirty="0" smtClean="0">
              <a:solidFill>
                <a:srgbClr val="002060"/>
              </a:solidFill>
            </a:endParaRPr>
          </a:p>
        </p:txBody>
      </p:sp>
      <p:pic>
        <p:nvPicPr>
          <p:cNvPr id="3" name="Picture 2"/>
          <p:cNvPicPr>
            <a:picLocks noChangeAspect="1"/>
          </p:cNvPicPr>
          <p:nvPr/>
        </p:nvPicPr>
        <p:blipFill>
          <a:blip r:embed="rId4"/>
          <a:stretch>
            <a:fillRect/>
          </a:stretch>
        </p:blipFill>
        <p:spPr>
          <a:xfrm>
            <a:off x="1207072" y="2307212"/>
            <a:ext cx="6120914" cy="2853175"/>
          </a:xfrm>
          <a:prstGeom prst="rect">
            <a:avLst/>
          </a:prstGeom>
        </p:spPr>
      </p:pic>
    </p:spTree>
    <p:extLst>
      <p:ext uri="{BB962C8B-B14F-4D97-AF65-F5344CB8AC3E}">
        <p14:creationId xmlns:p14="http://schemas.microsoft.com/office/powerpoint/2010/main" val="2709412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15924" y="1913048"/>
            <a:ext cx="8142513" cy="3293209"/>
          </a:xfrm>
          <a:prstGeom prst="rect">
            <a:avLst/>
          </a:prstGeom>
        </p:spPr>
        <p:txBody>
          <a:bodyPr wrap="square">
            <a:spAutoFit/>
          </a:bodyPr>
          <a:lstStyle/>
          <a:p>
            <a:pPr marL="514350" indent="-514350">
              <a:lnSpc>
                <a:spcPct val="200000"/>
              </a:lnSpc>
              <a:buFont typeface="+mj-lt"/>
              <a:buAutoNum type="arabicPeriod"/>
            </a:pPr>
            <a:r>
              <a:rPr lang="en-US" sz="2400" dirty="0">
                <a:solidFill>
                  <a:srgbClr val="002060"/>
                </a:solidFill>
              </a:rPr>
              <a:t>What is Europe’s 2020 strategy </a:t>
            </a:r>
            <a:r>
              <a:rPr lang="en-US" sz="2400" dirty="0" smtClean="0">
                <a:solidFill>
                  <a:srgbClr val="002060"/>
                </a:solidFill>
              </a:rPr>
              <a:t>?</a:t>
            </a:r>
            <a:endParaRPr lang="en-US" sz="2400" dirty="0">
              <a:solidFill>
                <a:srgbClr val="002060"/>
              </a:solidFill>
            </a:endParaRPr>
          </a:p>
          <a:p>
            <a:pPr marL="514350" indent="-514350">
              <a:lnSpc>
                <a:spcPct val="200000"/>
              </a:lnSpc>
              <a:buFont typeface="+mj-lt"/>
              <a:buAutoNum type="arabicPeriod"/>
            </a:pPr>
            <a:r>
              <a:rPr lang="en-US" sz="2400" dirty="0">
                <a:solidFill>
                  <a:srgbClr val="002060"/>
                </a:solidFill>
              </a:rPr>
              <a:t>Why is innovation important </a:t>
            </a:r>
            <a:r>
              <a:rPr lang="en-US" sz="2400" dirty="0" smtClean="0">
                <a:solidFill>
                  <a:srgbClr val="002060"/>
                </a:solidFill>
              </a:rPr>
              <a:t>?</a:t>
            </a:r>
            <a:endParaRPr lang="en-US" sz="2400" dirty="0">
              <a:solidFill>
                <a:srgbClr val="002060"/>
              </a:solidFill>
            </a:endParaRPr>
          </a:p>
          <a:p>
            <a:pPr marL="514350" indent="-514350">
              <a:lnSpc>
                <a:spcPct val="200000"/>
              </a:lnSpc>
              <a:buFont typeface="+mj-lt"/>
              <a:buAutoNum type="arabicPeriod"/>
            </a:pPr>
            <a:r>
              <a:rPr lang="en-US" sz="2400" dirty="0">
                <a:solidFill>
                  <a:srgbClr val="002060"/>
                </a:solidFill>
              </a:rPr>
              <a:t>What is the role of public procurement </a:t>
            </a:r>
            <a:r>
              <a:rPr lang="en-US" sz="2400" dirty="0" smtClean="0">
                <a:solidFill>
                  <a:srgbClr val="002060"/>
                </a:solidFill>
              </a:rPr>
              <a:t>?</a:t>
            </a:r>
            <a:endParaRPr lang="en-US" sz="2400" dirty="0">
              <a:solidFill>
                <a:srgbClr val="002060"/>
              </a:solidFill>
            </a:endParaRPr>
          </a:p>
          <a:p>
            <a:pPr marL="514350" indent="-514350">
              <a:lnSpc>
                <a:spcPct val="200000"/>
              </a:lnSpc>
              <a:buFont typeface="+mj-lt"/>
              <a:buAutoNum type="arabicPeriod"/>
            </a:pPr>
            <a:r>
              <a:rPr lang="en-US" sz="3200" b="1" dirty="0">
                <a:solidFill>
                  <a:srgbClr val="002060"/>
                </a:solidFill>
              </a:rPr>
              <a:t>How can the </a:t>
            </a:r>
            <a:r>
              <a:rPr lang="en-US" sz="3200" b="1" i="1" dirty="0" err="1">
                <a:solidFill>
                  <a:srgbClr val="002060"/>
                </a:solidFill>
              </a:rPr>
              <a:t>eafip</a:t>
            </a:r>
            <a:r>
              <a:rPr lang="en-US" sz="3200" b="1" dirty="0">
                <a:solidFill>
                  <a:srgbClr val="002060"/>
                </a:solidFill>
              </a:rPr>
              <a:t> initiative support you ?</a:t>
            </a:r>
          </a:p>
        </p:txBody>
      </p:sp>
      <p:sp>
        <p:nvSpPr>
          <p:cNvPr id="6" name="TextBox 9"/>
          <p:cNvSpPr txBox="1"/>
          <p:nvPr/>
        </p:nvSpPr>
        <p:spPr>
          <a:xfrm>
            <a:off x="1375035" y="229374"/>
            <a:ext cx="6024293" cy="646331"/>
          </a:xfrm>
          <a:prstGeom prst="rect">
            <a:avLst/>
          </a:prstGeom>
          <a:noFill/>
        </p:spPr>
        <p:txBody>
          <a:bodyPr wrap="square" rtlCol="0">
            <a:spAutoFit/>
          </a:bodyPr>
          <a:lstStyle/>
          <a:p>
            <a:pPr algn="ctr"/>
            <a:r>
              <a:rPr lang="en-GB" sz="3600" b="1" dirty="0">
                <a:solidFill>
                  <a:schemeClr val="accent2"/>
                </a:solidFill>
                <a:latin typeface="+mj-lt"/>
              </a:rPr>
              <a:t>Agenda</a:t>
            </a:r>
          </a:p>
        </p:txBody>
      </p:sp>
    </p:spTree>
    <p:extLst>
      <p:ext uri="{BB962C8B-B14F-4D97-AF65-F5344CB8AC3E}">
        <p14:creationId xmlns:p14="http://schemas.microsoft.com/office/powerpoint/2010/main" val="26774820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375035" y="229374"/>
            <a:ext cx="6024293" cy="646331"/>
          </a:xfrm>
          <a:prstGeom prst="rect">
            <a:avLst/>
          </a:prstGeom>
          <a:noFill/>
        </p:spPr>
        <p:txBody>
          <a:bodyPr wrap="square" rtlCol="0">
            <a:spAutoFit/>
          </a:bodyPr>
          <a:lstStyle/>
          <a:p>
            <a:pPr algn="ctr"/>
            <a:r>
              <a:rPr lang="en-GB" sz="3600" b="1" i="1" dirty="0" err="1">
                <a:solidFill>
                  <a:schemeClr val="accent2"/>
                </a:solidFill>
                <a:latin typeface="+mj-lt"/>
              </a:rPr>
              <a:t>e</a:t>
            </a:r>
            <a:r>
              <a:rPr lang="en-GB" sz="3600" b="1" i="1" dirty="0" err="1" smtClean="0">
                <a:solidFill>
                  <a:schemeClr val="accent2"/>
                </a:solidFill>
                <a:latin typeface="+mj-lt"/>
              </a:rPr>
              <a:t>afip</a:t>
            </a:r>
            <a:r>
              <a:rPr lang="en-GB" sz="3600" b="1" i="1" dirty="0" smtClean="0">
                <a:solidFill>
                  <a:schemeClr val="accent2"/>
                </a:solidFill>
                <a:latin typeface="+mj-lt"/>
              </a:rPr>
              <a:t> </a:t>
            </a:r>
            <a:r>
              <a:rPr lang="en-GB" sz="3600" b="1" dirty="0" smtClean="0">
                <a:solidFill>
                  <a:schemeClr val="accent2"/>
                </a:solidFill>
                <a:latin typeface="+mj-lt"/>
              </a:rPr>
              <a:t>INITIATIVE</a:t>
            </a:r>
            <a:endParaRPr lang="en-GB" sz="3600" b="1" dirty="0">
              <a:solidFill>
                <a:schemeClr val="accent2"/>
              </a:solidFill>
              <a:latin typeface="+mj-lt"/>
            </a:endParaRPr>
          </a:p>
        </p:txBody>
      </p:sp>
      <p:graphicFrame>
        <p:nvGraphicFramePr>
          <p:cNvPr id="8" name="Tijdelijke aanduiding voor inhoud 3"/>
          <p:cNvGraphicFramePr>
            <a:graphicFrameLocks/>
          </p:cNvGraphicFramePr>
          <p:nvPr>
            <p:extLst>
              <p:ext uri="{D42A27DB-BD31-4B8C-83A1-F6EECF244321}">
                <p14:modId xmlns:p14="http://schemas.microsoft.com/office/powerpoint/2010/main" val="417886540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58876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375035" y="229374"/>
            <a:ext cx="6024293" cy="646331"/>
          </a:xfrm>
          <a:prstGeom prst="rect">
            <a:avLst/>
          </a:prstGeom>
          <a:noFill/>
        </p:spPr>
        <p:txBody>
          <a:bodyPr wrap="square" rtlCol="0">
            <a:spAutoFit/>
          </a:bodyPr>
          <a:lstStyle/>
          <a:p>
            <a:pPr algn="ctr"/>
            <a:r>
              <a:rPr lang="en-GB" sz="3600" b="1" i="1" dirty="0" err="1">
                <a:solidFill>
                  <a:schemeClr val="accent2"/>
                </a:solidFill>
                <a:latin typeface="+mj-lt"/>
              </a:rPr>
              <a:t>e</a:t>
            </a:r>
            <a:r>
              <a:rPr lang="en-GB" sz="3600" b="1" i="1" dirty="0" err="1" smtClean="0">
                <a:solidFill>
                  <a:schemeClr val="accent2"/>
                </a:solidFill>
                <a:latin typeface="+mj-lt"/>
              </a:rPr>
              <a:t>afip</a:t>
            </a:r>
            <a:r>
              <a:rPr lang="en-GB" sz="3600" b="1" i="1" dirty="0" smtClean="0">
                <a:solidFill>
                  <a:schemeClr val="accent2"/>
                </a:solidFill>
                <a:latin typeface="+mj-lt"/>
              </a:rPr>
              <a:t> </a:t>
            </a:r>
            <a:r>
              <a:rPr lang="en-GB" sz="3600" b="1" dirty="0" smtClean="0">
                <a:solidFill>
                  <a:schemeClr val="accent2"/>
                </a:solidFill>
                <a:latin typeface="+mj-lt"/>
              </a:rPr>
              <a:t>TOOLKIT</a:t>
            </a:r>
            <a:endParaRPr lang="en-GB" sz="3600" b="1" dirty="0">
              <a:solidFill>
                <a:schemeClr val="accent2"/>
              </a:solidFill>
              <a:latin typeface="+mj-lt"/>
            </a:endParaRPr>
          </a:p>
        </p:txBody>
      </p:sp>
      <p:graphicFrame>
        <p:nvGraphicFramePr>
          <p:cNvPr id="5" name="Tijdelijke aanduiding voor inhoud 3"/>
          <p:cNvGraphicFramePr>
            <a:graphicFrameLocks/>
          </p:cNvGraphicFramePr>
          <p:nvPr>
            <p:extLst>
              <p:ext uri="{D42A27DB-BD31-4B8C-83A1-F6EECF244321}">
                <p14:modId xmlns:p14="http://schemas.microsoft.com/office/powerpoint/2010/main" val="2128174007"/>
              </p:ext>
            </p:extLst>
          </p:nvPr>
        </p:nvGraphicFramePr>
        <p:xfrm>
          <a:off x="457200" y="145108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88751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375035" y="229374"/>
            <a:ext cx="6024293" cy="646331"/>
          </a:xfrm>
          <a:prstGeom prst="rect">
            <a:avLst/>
          </a:prstGeom>
          <a:noFill/>
        </p:spPr>
        <p:txBody>
          <a:bodyPr wrap="square" rtlCol="0">
            <a:spAutoFit/>
          </a:bodyPr>
          <a:lstStyle/>
          <a:p>
            <a:pPr algn="ctr"/>
            <a:r>
              <a:rPr lang="en-GB" sz="3600" b="1" i="1" dirty="0" err="1">
                <a:solidFill>
                  <a:schemeClr val="accent2"/>
                </a:solidFill>
                <a:latin typeface="+mj-lt"/>
              </a:rPr>
              <a:t>e</a:t>
            </a:r>
            <a:r>
              <a:rPr lang="en-GB" sz="3600" b="1" i="1" dirty="0" err="1" smtClean="0">
                <a:solidFill>
                  <a:schemeClr val="accent2"/>
                </a:solidFill>
                <a:latin typeface="+mj-lt"/>
              </a:rPr>
              <a:t>afip</a:t>
            </a:r>
            <a:r>
              <a:rPr lang="en-GB" sz="3600" b="1" i="1" dirty="0" smtClean="0">
                <a:solidFill>
                  <a:schemeClr val="accent2"/>
                </a:solidFill>
                <a:latin typeface="+mj-lt"/>
              </a:rPr>
              <a:t> </a:t>
            </a:r>
            <a:r>
              <a:rPr lang="en-GB" sz="3600" b="1" dirty="0" smtClean="0">
                <a:solidFill>
                  <a:schemeClr val="accent2"/>
                </a:solidFill>
                <a:latin typeface="+mj-lt"/>
              </a:rPr>
              <a:t>TOOLKIT – MODULE 1</a:t>
            </a:r>
            <a:endParaRPr lang="en-GB" sz="3600" b="1" dirty="0">
              <a:solidFill>
                <a:schemeClr val="accent2"/>
              </a:solidFill>
              <a:latin typeface="+mj-lt"/>
            </a:endParaRPr>
          </a:p>
        </p:txBody>
      </p:sp>
      <p:sp>
        <p:nvSpPr>
          <p:cNvPr id="2" name="Rectangle 1"/>
          <p:cNvSpPr/>
          <p:nvPr/>
        </p:nvSpPr>
        <p:spPr>
          <a:xfrm>
            <a:off x="641091" y="1732368"/>
            <a:ext cx="7492180" cy="3970318"/>
          </a:xfrm>
          <a:prstGeom prst="rect">
            <a:avLst/>
          </a:prstGeom>
        </p:spPr>
        <p:txBody>
          <a:bodyPr wrap="square">
            <a:spAutoFit/>
          </a:bodyPr>
          <a:lstStyle/>
          <a:p>
            <a:pPr>
              <a:lnSpc>
                <a:spcPct val="150000"/>
              </a:lnSpc>
            </a:pPr>
            <a:r>
              <a:rPr lang="en-US" sz="2400" b="1" u="sng" dirty="0">
                <a:solidFill>
                  <a:srgbClr val="002060"/>
                </a:solidFill>
              </a:rPr>
              <a:t>Section 1</a:t>
            </a:r>
            <a:r>
              <a:rPr lang="en-US" sz="2400" b="1" dirty="0">
                <a:solidFill>
                  <a:srgbClr val="002060"/>
                </a:solidFill>
              </a:rPr>
              <a:t>: Introduction	</a:t>
            </a:r>
          </a:p>
          <a:p>
            <a:pPr>
              <a:lnSpc>
                <a:spcPct val="150000"/>
              </a:lnSpc>
            </a:pPr>
            <a:r>
              <a:rPr lang="en-US" sz="2400" b="1" u="sng" dirty="0">
                <a:solidFill>
                  <a:srgbClr val="002060"/>
                </a:solidFill>
              </a:rPr>
              <a:t>Section 2</a:t>
            </a:r>
            <a:r>
              <a:rPr lang="en-US" sz="2400" b="1" dirty="0">
                <a:solidFill>
                  <a:srgbClr val="002060"/>
                </a:solidFill>
              </a:rPr>
              <a:t>: Definitions		</a:t>
            </a:r>
          </a:p>
          <a:p>
            <a:pPr>
              <a:lnSpc>
                <a:spcPct val="150000"/>
              </a:lnSpc>
            </a:pPr>
            <a:r>
              <a:rPr lang="en-US" sz="2400" b="1" u="sng" dirty="0">
                <a:solidFill>
                  <a:srgbClr val="002060"/>
                </a:solidFill>
              </a:rPr>
              <a:t>Section 3</a:t>
            </a:r>
            <a:r>
              <a:rPr lang="en-US" sz="2400" b="1" dirty="0">
                <a:solidFill>
                  <a:srgbClr val="002060"/>
                </a:solidFill>
              </a:rPr>
              <a:t>: Understanding innovation procurement</a:t>
            </a:r>
          </a:p>
          <a:p>
            <a:pPr>
              <a:lnSpc>
                <a:spcPct val="150000"/>
              </a:lnSpc>
            </a:pPr>
            <a:r>
              <a:rPr lang="en-US" sz="2400" b="1" u="sng" dirty="0">
                <a:solidFill>
                  <a:srgbClr val="002060"/>
                </a:solidFill>
              </a:rPr>
              <a:t>Section 4</a:t>
            </a:r>
            <a:r>
              <a:rPr lang="en-US" sz="2400" b="1" dirty="0">
                <a:solidFill>
                  <a:srgbClr val="002060"/>
                </a:solidFill>
              </a:rPr>
              <a:t>: Defining an innovation procurement policy </a:t>
            </a:r>
          </a:p>
          <a:p>
            <a:pPr>
              <a:lnSpc>
                <a:spcPct val="150000"/>
              </a:lnSpc>
            </a:pPr>
            <a:r>
              <a:rPr lang="en-US" sz="2400" b="1" u="sng" dirty="0">
                <a:solidFill>
                  <a:srgbClr val="002060"/>
                </a:solidFill>
              </a:rPr>
              <a:t>Section 5</a:t>
            </a:r>
            <a:r>
              <a:rPr lang="en-US" sz="2400" b="1" dirty="0">
                <a:solidFill>
                  <a:srgbClr val="002060"/>
                </a:solidFill>
              </a:rPr>
              <a:t>: Available funding under Horizon 2020, the new Research and Innovation Program and synergies with the European Structural and Investment Funds (ESIF)</a:t>
            </a:r>
          </a:p>
        </p:txBody>
      </p:sp>
    </p:spTree>
    <p:extLst>
      <p:ext uri="{BB962C8B-B14F-4D97-AF65-F5344CB8AC3E}">
        <p14:creationId xmlns:p14="http://schemas.microsoft.com/office/powerpoint/2010/main" val="4950785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273619"/>
            <a:ext cx="8598309" cy="646331"/>
          </a:xfrm>
          <a:prstGeom prst="rect">
            <a:avLst/>
          </a:prstGeom>
          <a:noFill/>
        </p:spPr>
        <p:txBody>
          <a:bodyPr wrap="square" rtlCol="0">
            <a:spAutoFit/>
          </a:bodyPr>
          <a:lstStyle/>
          <a:p>
            <a:pPr algn="ctr"/>
            <a:r>
              <a:rPr lang="en-US" sz="3600" dirty="0">
                <a:solidFill>
                  <a:srgbClr val="002060"/>
                </a:solidFill>
              </a:rPr>
              <a:t>Defining an innovation procurement policy</a:t>
            </a:r>
            <a:endParaRPr lang="en-GB" sz="3600" b="1" dirty="0">
              <a:solidFill>
                <a:srgbClr val="002060"/>
              </a:solidFill>
              <a:latin typeface="+mj-lt"/>
            </a:endParaRPr>
          </a:p>
        </p:txBody>
      </p:sp>
      <p:graphicFrame>
        <p:nvGraphicFramePr>
          <p:cNvPr id="4" name="Tijdelijke aanduiding voor inhoud 3"/>
          <p:cNvGraphicFramePr>
            <a:graphicFrameLocks/>
          </p:cNvGraphicFramePr>
          <p:nvPr>
            <p:extLst>
              <p:ext uri="{D42A27DB-BD31-4B8C-83A1-F6EECF244321}">
                <p14:modId xmlns:p14="http://schemas.microsoft.com/office/powerpoint/2010/main" val="42394447"/>
              </p:ext>
            </p:extLst>
          </p:nvPr>
        </p:nvGraphicFramePr>
        <p:xfrm>
          <a:off x="368709" y="137897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98916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273619"/>
            <a:ext cx="8598309" cy="646331"/>
          </a:xfrm>
          <a:prstGeom prst="rect">
            <a:avLst/>
          </a:prstGeom>
          <a:noFill/>
        </p:spPr>
        <p:txBody>
          <a:bodyPr wrap="square" rtlCol="0">
            <a:spAutoFit/>
          </a:bodyPr>
          <a:lstStyle/>
          <a:p>
            <a:pPr algn="ctr"/>
            <a:r>
              <a:rPr lang="en-US" sz="3600" dirty="0" smtClean="0">
                <a:solidFill>
                  <a:srgbClr val="002060"/>
                </a:solidFill>
              </a:rPr>
              <a:t>Periodical assessment</a:t>
            </a:r>
            <a:endParaRPr lang="en-GB" sz="3600" b="1" dirty="0">
              <a:solidFill>
                <a:srgbClr val="002060"/>
              </a:solidFill>
              <a:latin typeface="+mj-lt"/>
            </a:endParaRPr>
          </a:p>
        </p:txBody>
      </p:sp>
      <p:graphicFrame>
        <p:nvGraphicFramePr>
          <p:cNvPr id="5" name="Tijdelijke aanduiding voor inhoud 5"/>
          <p:cNvGraphicFramePr>
            <a:graphicFrameLocks/>
          </p:cNvGraphicFramePr>
          <p:nvPr>
            <p:extLst>
              <p:ext uri="{D42A27DB-BD31-4B8C-83A1-F6EECF244321}">
                <p14:modId xmlns:p14="http://schemas.microsoft.com/office/powerpoint/2010/main" val="4236264796"/>
              </p:ext>
            </p:extLst>
          </p:nvPr>
        </p:nvGraphicFramePr>
        <p:xfrm>
          <a:off x="368709" y="164444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8455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487156" y="2892505"/>
            <a:ext cx="6169687" cy="1072989"/>
          </a:xfrm>
          <a:prstGeom prst="rect">
            <a:avLst/>
          </a:prstGeom>
        </p:spPr>
      </p:pic>
      <p:sp>
        <p:nvSpPr>
          <p:cNvPr id="7" name="Rectangle 6"/>
          <p:cNvSpPr/>
          <p:nvPr/>
        </p:nvSpPr>
        <p:spPr>
          <a:xfrm>
            <a:off x="1740310" y="4177505"/>
            <a:ext cx="6223820" cy="1766637"/>
          </a:xfrm>
          <a:prstGeom prst="rect">
            <a:avLst/>
          </a:prstGeom>
        </p:spPr>
        <p:txBody>
          <a:bodyPr wrap="square">
            <a:spAutoFit/>
          </a:bodyPr>
          <a:lstStyle/>
          <a:p>
            <a:pPr marL="0" marR="0" lvl="0" indent="0" algn="r" defTabSz="914400" eaLnBrk="1" fontAlgn="auto" latinLnBrk="0" hangingPunct="1">
              <a:lnSpc>
                <a:spcPct val="100000"/>
              </a:lnSpc>
              <a:spcBef>
                <a:spcPct val="20000"/>
              </a:spcBef>
              <a:spcAft>
                <a:spcPts val="0"/>
              </a:spcAft>
              <a:buClrTx/>
              <a:buSzTx/>
              <a:buFontTx/>
              <a:buNone/>
              <a:tabLst/>
              <a:defRPr/>
            </a:pPr>
            <a:r>
              <a:rPr kumimoji="0" lang="en-US" sz="3200" b="0" i="0" u="none" strike="noStrike" kern="0" cap="none" spc="0" normalizeH="0" baseline="0" noProof="0" dirty="0" smtClean="0">
                <a:ln>
                  <a:noFill/>
                </a:ln>
                <a:solidFill>
                  <a:srgbClr val="002060"/>
                </a:solidFill>
                <a:effectLst/>
                <a:uLnTx/>
                <a:uFillTx/>
              </a:rPr>
              <a:t>Dr. Ramona Apostol</a:t>
            </a:r>
          </a:p>
          <a:p>
            <a:pPr marL="0" marR="0" lvl="0" indent="0" algn="r" defTabSz="914400" eaLnBrk="1" fontAlgn="auto" latinLnBrk="0" hangingPunct="1">
              <a:lnSpc>
                <a:spcPct val="100000"/>
              </a:lnSpc>
              <a:spcBef>
                <a:spcPct val="20000"/>
              </a:spcBef>
              <a:spcAft>
                <a:spcPts val="0"/>
              </a:spcAft>
              <a:buClrTx/>
              <a:buSzTx/>
              <a:buFontTx/>
              <a:buNone/>
              <a:tabLst/>
              <a:defRPr/>
            </a:pPr>
            <a:r>
              <a:rPr kumimoji="0" lang="en-US" sz="3200" b="0" i="0" u="none" strike="noStrike" kern="0" cap="none" spc="0" normalizeH="0" baseline="0" noProof="0" dirty="0" smtClean="0">
                <a:ln>
                  <a:noFill/>
                </a:ln>
                <a:solidFill>
                  <a:srgbClr val="002060"/>
                </a:solidFill>
                <a:effectLst/>
                <a:uLnTx/>
                <a:uFillTx/>
              </a:rPr>
              <a:t>Corvers Procurement Services BV</a:t>
            </a:r>
          </a:p>
          <a:p>
            <a:pPr marL="0" marR="0" lvl="0" indent="0" algn="r" defTabSz="914400" eaLnBrk="1" fontAlgn="auto" latinLnBrk="0" hangingPunct="1">
              <a:lnSpc>
                <a:spcPct val="100000"/>
              </a:lnSpc>
              <a:spcBef>
                <a:spcPct val="20000"/>
              </a:spcBef>
              <a:spcAft>
                <a:spcPts val="0"/>
              </a:spcAft>
              <a:buClrTx/>
              <a:buSzTx/>
              <a:buFontTx/>
              <a:buNone/>
              <a:tabLst/>
              <a:defRPr/>
            </a:pPr>
            <a:r>
              <a:rPr kumimoji="0" lang="en-US" sz="3200" b="0" i="0" u="none" strike="noStrike" kern="0" cap="none" spc="0" normalizeH="0" baseline="0" noProof="0" dirty="0" smtClean="0">
                <a:ln>
                  <a:noFill/>
                </a:ln>
                <a:solidFill>
                  <a:srgbClr val="002060"/>
                </a:solidFill>
                <a:effectLst/>
                <a:uLnTx/>
                <a:uFillTx/>
              </a:rPr>
              <a:t>Email: </a:t>
            </a:r>
            <a:r>
              <a:rPr kumimoji="0" lang="en-US" sz="3200" b="0" i="0" u="none" strike="noStrike" kern="0" cap="none" spc="0" normalizeH="0" baseline="0" noProof="0" dirty="0" smtClean="0">
                <a:ln>
                  <a:noFill/>
                </a:ln>
                <a:solidFill>
                  <a:srgbClr val="1C59D2"/>
                </a:solidFill>
                <a:effectLst/>
                <a:uLnTx/>
                <a:uFillTx/>
              </a:rPr>
              <a:t>r.apostol@corvers.com</a:t>
            </a:r>
          </a:p>
        </p:txBody>
      </p:sp>
    </p:spTree>
    <p:extLst>
      <p:ext uri="{BB962C8B-B14F-4D97-AF65-F5344CB8AC3E}">
        <p14:creationId xmlns:p14="http://schemas.microsoft.com/office/powerpoint/2010/main" val="25097218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951954" y="1724363"/>
            <a:ext cx="6447374" cy="3293209"/>
          </a:xfrm>
          <a:prstGeom prst="rect">
            <a:avLst/>
          </a:prstGeom>
        </p:spPr>
        <p:txBody>
          <a:bodyPr wrap="square">
            <a:spAutoFit/>
          </a:bodyPr>
          <a:lstStyle/>
          <a:p>
            <a:pPr marL="514350" indent="-514350">
              <a:lnSpc>
                <a:spcPct val="200000"/>
              </a:lnSpc>
              <a:buFont typeface="+mj-lt"/>
              <a:buAutoNum type="arabicPeriod"/>
            </a:pPr>
            <a:r>
              <a:rPr lang="en-US" sz="3200" b="1" dirty="0">
                <a:solidFill>
                  <a:srgbClr val="002060"/>
                </a:solidFill>
              </a:rPr>
              <a:t>What is Europe’s 2020 strategy </a:t>
            </a:r>
            <a:r>
              <a:rPr lang="en-US" sz="3200" b="1" dirty="0" smtClean="0">
                <a:solidFill>
                  <a:srgbClr val="002060"/>
                </a:solidFill>
              </a:rPr>
              <a:t>?</a:t>
            </a:r>
            <a:endParaRPr lang="en-US" sz="3200" b="1" dirty="0">
              <a:solidFill>
                <a:srgbClr val="002060"/>
              </a:solidFill>
            </a:endParaRPr>
          </a:p>
          <a:p>
            <a:pPr marL="514350" indent="-514350">
              <a:lnSpc>
                <a:spcPct val="200000"/>
              </a:lnSpc>
              <a:buFont typeface="+mj-lt"/>
              <a:buAutoNum type="arabicPeriod"/>
            </a:pPr>
            <a:r>
              <a:rPr lang="en-US" sz="2400" dirty="0">
                <a:solidFill>
                  <a:srgbClr val="002060"/>
                </a:solidFill>
              </a:rPr>
              <a:t>Why is innovation important </a:t>
            </a:r>
            <a:r>
              <a:rPr lang="en-US" sz="2400" dirty="0" smtClean="0">
                <a:solidFill>
                  <a:srgbClr val="002060"/>
                </a:solidFill>
              </a:rPr>
              <a:t>?</a:t>
            </a:r>
            <a:endParaRPr lang="en-US" sz="2400" dirty="0">
              <a:solidFill>
                <a:srgbClr val="002060"/>
              </a:solidFill>
            </a:endParaRPr>
          </a:p>
          <a:p>
            <a:pPr marL="514350" indent="-514350">
              <a:lnSpc>
                <a:spcPct val="200000"/>
              </a:lnSpc>
              <a:buFont typeface="+mj-lt"/>
              <a:buAutoNum type="arabicPeriod"/>
            </a:pPr>
            <a:r>
              <a:rPr lang="en-US" sz="2400" dirty="0">
                <a:solidFill>
                  <a:srgbClr val="002060"/>
                </a:solidFill>
              </a:rPr>
              <a:t>What is the role of public procurement </a:t>
            </a:r>
            <a:r>
              <a:rPr lang="en-US" sz="2400" dirty="0" smtClean="0">
                <a:solidFill>
                  <a:srgbClr val="002060"/>
                </a:solidFill>
              </a:rPr>
              <a:t>?</a:t>
            </a:r>
            <a:endParaRPr lang="en-US" sz="2400" dirty="0">
              <a:solidFill>
                <a:srgbClr val="002060"/>
              </a:solidFill>
            </a:endParaRPr>
          </a:p>
          <a:p>
            <a:pPr marL="514350" indent="-514350">
              <a:lnSpc>
                <a:spcPct val="200000"/>
              </a:lnSpc>
              <a:buFont typeface="+mj-lt"/>
              <a:buAutoNum type="arabicPeriod"/>
            </a:pPr>
            <a:r>
              <a:rPr lang="en-US" sz="2400" dirty="0">
                <a:solidFill>
                  <a:srgbClr val="002060"/>
                </a:solidFill>
              </a:rPr>
              <a:t>How can the </a:t>
            </a:r>
            <a:r>
              <a:rPr lang="en-US" sz="2400" i="1" dirty="0" err="1">
                <a:solidFill>
                  <a:srgbClr val="002060"/>
                </a:solidFill>
              </a:rPr>
              <a:t>eafip</a:t>
            </a:r>
            <a:r>
              <a:rPr lang="en-US" sz="2400" dirty="0">
                <a:solidFill>
                  <a:srgbClr val="002060"/>
                </a:solidFill>
              </a:rPr>
              <a:t> initiative support you ?</a:t>
            </a:r>
          </a:p>
        </p:txBody>
      </p:sp>
      <p:sp>
        <p:nvSpPr>
          <p:cNvPr id="6" name="TextBox 9"/>
          <p:cNvSpPr txBox="1"/>
          <p:nvPr/>
        </p:nvSpPr>
        <p:spPr>
          <a:xfrm>
            <a:off x="1375035" y="229374"/>
            <a:ext cx="6024293" cy="646331"/>
          </a:xfrm>
          <a:prstGeom prst="rect">
            <a:avLst/>
          </a:prstGeom>
          <a:noFill/>
        </p:spPr>
        <p:txBody>
          <a:bodyPr wrap="square" rtlCol="0">
            <a:spAutoFit/>
          </a:bodyPr>
          <a:lstStyle/>
          <a:p>
            <a:pPr algn="ctr"/>
            <a:r>
              <a:rPr lang="en-GB" sz="3600" b="1" dirty="0">
                <a:solidFill>
                  <a:schemeClr val="accent2"/>
                </a:solidFill>
                <a:latin typeface="+mj-lt"/>
              </a:rPr>
              <a:t>Agenda</a:t>
            </a:r>
          </a:p>
        </p:txBody>
      </p:sp>
    </p:spTree>
    <p:extLst>
      <p:ext uri="{BB962C8B-B14F-4D97-AF65-F5344CB8AC3E}">
        <p14:creationId xmlns:p14="http://schemas.microsoft.com/office/powerpoint/2010/main" val="15561920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375035" y="229374"/>
            <a:ext cx="6024293" cy="646331"/>
          </a:xfrm>
          <a:prstGeom prst="rect">
            <a:avLst/>
          </a:prstGeom>
          <a:noFill/>
        </p:spPr>
        <p:txBody>
          <a:bodyPr wrap="square" rtlCol="0">
            <a:spAutoFit/>
          </a:bodyPr>
          <a:lstStyle/>
          <a:p>
            <a:pPr algn="ctr"/>
            <a:r>
              <a:rPr lang="en-GB" sz="3600" b="1" dirty="0">
                <a:solidFill>
                  <a:schemeClr val="accent2"/>
                </a:solidFill>
                <a:latin typeface="+mj-lt"/>
              </a:rPr>
              <a:t>Europe’s 2020 Strategy</a:t>
            </a:r>
          </a:p>
        </p:txBody>
      </p:sp>
      <p:sp>
        <p:nvSpPr>
          <p:cNvPr id="2" name="Rectangle 1"/>
          <p:cNvSpPr/>
          <p:nvPr/>
        </p:nvSpPr>
        <p:spPr>
          <a:xfrm>
            <a:off x="272954" y="1441819"/>
            <a:ext cx="7792873" cy="4524315"/>
          </a:xfrm>
          <a:prstGeom prst="rect">
            <a:avLst/>
          </a:prstGeom>
        </p:spPr>
        <p:txBody>
          <a:bodyPr wrap="square">
            <a:spAutoFit/>
          </a:bodyPr>
          <a:lstStyle/>
          <a:p>
            <a:pPr algn="just"/>
            <a:r>
              <a:rPr lang="en-US" dirty="0">
                <a:solidFill>
                  <a:srgbClr val="002060"/>
                </a:solidFill>
              </a:rPr>
              <a:t>“</a:t>
            </a:r>
            <a:r>
              <a:rPr lang="en-US" i="1" dirty="0">
                <a:solidFill>
                  <a:srgbClr val="002060"/>
                </a:solidFill>
              </a:rPr>
              <a:t>I think that the experience of the crisis has taught us that, while we need an economy that grows and provides jobs and respects environmental goals, we also need a resilient economy</a:t>
            </a:r>
            <a:r>
              <a:rPr lang="en-US" i="1" dirty="0" smtClean="0">
                <a:solidFill>
                  <a:srgbClr val="002060"/>
                </a:solidFill>
              </a:rPr>
              <a:t>:</a:t>
            </a:r>
          </a:p>
          <a:p>
            <a:endParaRPr lang="en-US" i="1" dirty="0">
              <a:solidFill>
                <a:srgbClr val="002060"/>
              </a:solidFill>
            </a:endParaRPr>
          </a:p>
          <a:p>
            <a:pPr marL="285750" indent="-285750" algn="just">
              <a:buFont typeface="Wingdings" panose="05000000000000000000" pitchFamily="2" charset="2"/>
              <a:buChar char="Ø"/>
            </a:pPr>
            <a:r>
              <a:rPr lang="en-US" i="1" dirty="0" smtClean="0">
                <a:solidFill>
                  <a:srgbClr val="002060"/>
                </a:solidFill>
              </a:rPr>
              <a:t>an </a:t>
            </a:r>
            <a:r>
              <a:rPr lang="en-US" i="1" dirty="0">
                <a:solidFill>
                  <a:srgbClr val="002060"/>
                </a:solidFill>
              </a:rPr>
              <a:t>economy that has solid foundations, not one built on sand. </a:t>
            </a:r>
            <a:endParaRPr lang="en-US" i="1" dirty="0" smtClean="0">
              <a:solidFill>
                <a:srgbClr val="002060"/>
              </a:solidFill>
            </a:endParaRPr>
          </a:p>
          <a:p>
            <a:endParaRPr lang="en-US" i="1" dirty="0">
              <a:solidFill>
                <a:srgbClr val="002060"/>
              </a:solidFill>
            </a:endParaRPr>
          </a:p>
          <a:p>
            <a:pPr marL="285750" indent="-285750" algn="just">
              <a:buFont typeface="Wingdings" panose="05000000000000000000" pitchFamily="2" charset="2"/>
              <a:buChar char="Ø"/>
            </a:pPr>
            <a:r>
              <a:rPr lang="en-US" i="1" dirty="0" smtClean="0">
                <a:solidFill>
                  <a:srgbClr val="002060"/>
                </a:solidFill>
              </a:rPr>
              <a:t>an </a:t>
            </a:r>
            <a:r>
              <a:rPr lang="en-US" i="1" dirty="0">
                <a:solidFill>
                  <a:srgbClr val="002060"/>
                </a:solidFill>
              </a:rPr>
              <a:t>economy that generates sustainable growth, not growth fueled by debt, speculation and greed</a:t>
            </a:r>
            <a:r>
              <a:rPr lang="en-US" i="1" dirty="0" smtClean="0">
                <a:solidFill>
                  <a:srgbClr val="002060"/>
                </a:solidFill>
              </a:rPr>
              <a:t>...</a:t>
            </a:r>
          </a:p>
          <a:p>
            <a:endParaRPr lang="en-US" i="1" dirty="0">
              <a:solidFill>
                <a:srgbClr val="002060"/>
              </a:solidFill>
            </a:endParaRPr>
          </a:p>
          <a:p>
            <a:pPr algn="just"/>
            <a:r>
              <a:rPr lang="en-US" i="1" dirty="0">
                <a:solidFill>
                  <a:srgbClr val="002060"/>
                </a:solidFill>
              </a:rPr>
              <a:t>What strikes me again and again is how central </a:t>
            </a:r>
            <a:r>
              <a:rPr lang="en-US" i="1" u="sng" dirty="0">
                <a:solidFill>
                  <a:srgbClr val="002060"/>
                </a:solidFill>
              </a:rPr>
              <a:t>innovation</a:t>
            </a:r>
            <a:r>
              <a:rPr lang="en-US" i="1" dirty="0">
                <a:solidFill>
                  <a:srgbClr val="002060"/>
                </a:solidFill>
              </a:rPr>
              <a:t> is to achieving all this.</a:t>
            </a:r>
            <a:r>
              <a:rPr lang="en-US" dirty="0">
                <a:solidFill>
                  <a:srgbClr val="002060"/>
                </a:solidFill>
              </a:rPr>
              <a:t>”</a:t>
            </a:r>
          </a:p>
          <a:p>
            <a:endParaRPr lang="en-US" dirty="0" smtClean="0">
              <a:solidFill>
                <a:srgbClr val="002060"/>
              </a:solidFill>
            </a:endParaRPr>
          </a:p>
          <a:p>
            <a:endParaRPr lang="en-US" dirty="0">
              <a:solidFill>
                <a:srgbClr val="002060"/>
              </a:solidFill>
            </a:endParaRPr>
          </a:p>
          <a:p>
            <a:pPr algn="r"/>
            <a:r>
              <a:rPr lang="en-US" dirty="0" err="1" smtClean="0">
                <a:solidFill>
                  <a:srgbClr val="002060"/>
                </a:solidFill>
              </a:rPr>
              <a:t>Maire</a:t>
            </a:r>
            <a:r>
              <a:rPr lang="en-US" dirty="0" smtClean="0">
                <a:solidFill>
                  <a:srgbClr val="002060"/>
                </a:solidFill>
              </a:rPr>
              <a:t> </a:t>
            </a:r>
            <a:r>
              <a:rPr lang="en-US" dirty="0" err="1">
                <a:solidFill>
                  <a:srgbClr val="002060"/>
                </a:solidFill>
              </a:rPr>
              <a:t>Geoghegan</a:t>
            </a:r>
            <a:r>
              <a:rPr lang="en-US" dirty="0">
                <a:solidFill>
                  <a:srgbClr val="002060"/>
                </a:solidFill>
              </a:rPr>
              <a:t>-Quinn, </a:t>
            </a:r>
          </a:p>
          <a:p>
            <a:pPr algn="r"/>
            <a:r>
              <a:rPr lang="en-US" dirty="0">
                <a:solidFill>
                  <a:srgbClr val="002060"/>
                </a:solidFill>
              </a:rPr>
              <a:t>European Commissioner responsible for </a:t>
            </a:r>
          </a:p>
          <a:p>
            <a:pPr algn="r"/>
            <a:r>
              <a:rPr lang="en-US" dirty="0">
                <a:solidFill>
                  <a:srgbClr val="002060"/>
                </a:solidFill>
              </a:rPr>
              <a:t>Research, Innovation and Science</a:t>
            </a:r>
          </a:p>
        </p:txBody>
      </p:sp>
    </p:spTree>
    <p:extLst>
      <p:ext uri="{BB962C8B-B14F-4D97-AF65-F5344CB8AC3E}">
        <p14:creationId xmlns:p14="http://schemas.microsoft.com/office/powerpoint/2010/main" val="31919950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375035" y="229374"/>
            <a:ext cx="6024293" cy="646331"/>
          </a:xfrm>
          <a:prstGeom prst="rect">
            <a:avLst/>
          </a:prstGeom>
          <a:noFill/>
        </p:spPr>
        <p:txBody>
          <a:bodyPr wrap="square" rtlCol="0">
            <a:spAutoFit/>
          </a:bodyPr>
          <a:lstStyle/>
          <a:p>
            <a:pPr algn="ctr"/>
            <a:r>
              <a:rPr lang="en-GB" sz="3600" b="1" dirty="0">
                <a:solidFill>
                  <a:schemeClr val="accent2"/>
                </a:solidFill>
                <a:latin typeface="+mj-lt"/>
              </a:rPr>
              <a:t>Europe’s 2020 Strategy</a:t>
            </a:r>
          </a:p>
        </p:txBody>
      </p:sp>
      <p:sp>
        <p:nvSpPr>
          <p:cNvPr id="2" name="Rectangle 1"/>
          <p:cNvSpPr/>
          <p:nvPr/>
        </p:nvSpPr>
        <p:spPr>
          <a:xfrm>
            <a:off x="272954" y="1441819"/>
            <a:ext cx="7792873" cy="646331"/>
          </a:xfrm>
          <a:prstGeom prst="rect">
            <a:avLst/>
          </a:prstGeom>
        </p:spPr>
        <p:txBody>
          <a:bodyPr wrap="square">
            <a:spAutoFit/>
          </a:bodyPr>
          <a:lstStyle/>
          <a:p>
            <a:endParaRPr lang="en-US" dirty="0" smtClean="0">
              <a:solidFill>
                <a:srgbClr val="002060"/>
              </a:solidFill>
            </a:endParaRPr>
          </a:p>
          <a:p>
            <a:endParaRPr lang="en-US" dirty="0">
              <a:solidFill>
                <a:srgbClr val="002060"/>
              </a:solidFill>
            </a:endParaRPr>
          </a:p>
        </p:txBody>
      </p:sp>
      <p:sp>
        <p:nvSpPr>
          <p:cNvPr id="3" name="Rectangle 2"/>
          <p:cNvSpPr/>
          <p:nvPr/>
        </p:nvSpPr>
        <p:spPr>
          <a:xfrm>
            <a:off x="447529" y="1441106"/>
            <a:ext cx="7765576" cy="4524315"/>
          </a:xfrm>
          <a:prstGeom prst="rect">
            <a:avLst/>
          </a:prstGeom>
        </p:spPr>
        <p:txBody>
          <a:bodyPr wrap="square">
            <a:spAutoFit/>
          </a:bodyPr>
          <a:lstStyle/>
          <a:p>
            <a:pPr marL="285750" indent="-285750">
              <a:buFont typeface="Arial" panose="020B0604020202020204" pitchFamily="34" charset="0"/>
              <a:buChar char="•"/>
            </a:pPr>
            <a:r>
              <a:rPr lang="en-US" sz="2400" b="1" dirty="0" smtClean="0">
                <a:solidFill>
                  <a:srgbClr val="002060"/>
                </a:solidFill>
              </a:rPr>
              <a:t>LONG-TERM CHALLENGES</a:t>
            </a:r>
            <a:r>
              <a:rPr lang="en-US" b="1" dirty="0" smtClean="0">
                <a:solidFill>
                  <a:srgbClr val="002060"/>
                </a:solidFill>
              </a:rPr>
              <a:t>:</a:t>
            </a:r>
            <a:endParaRPr lang="en-US" b="1"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smtClean="0">
              <a:solidFill>
                <a:srgbClr val="002060"/>
              </a:solidFill>
            </a:endParaRPr>
          </a:p>
          <a:p>
            <a:endParaRPr lang="en-US" dirty="0">
              <a:solidFill>
                <a:srgbClr val="002060"/>
              </a:solidFill>
            </a:endParaRPr>
          </a:p>
          <a:p>
            <a:endParaRPr lang="en-US" dirty="0" smtClean="0">
              <a:solidFill>
                <a:srgbClr val="002060"/>
              </a:solidFill>
            </a:endParaRPr>
          </a:p>
          <a:p>
            <a:endParaRPr lang="en-US" dirty="0">
              <a:solidFill>
                <a:srgbClr val="002060"/>
              </a:solidFill>
            </a:endParaRPr>
          </a:p>
          <a:p>
            <a:pPr marL="285750" indent="-285750">
              <a:buFont typeface="Arial" panose="020B0604020202020204" pitchFamily="34" charset="0"/>
              <a:buChar char="•"/>
            </a:pPr>
            <a:r>
              <a:rPr lang="en-US" sz="2400" b="1" dirty="0" smtClean="0">
                <a:solidFill>
                  <a:srgbClr val="002060"/>
                </a:solidFill>
              </a:rPr>
              <a:t>CHOICE</a:t>
            </a:r>
            <a:r>
              <a:rPr lang="en-US" dirty="0" smtClean="0">
                <a:solidFill>
                  <a:srgbClr val="002060"/>
                </a:solidFill>
              </a:rPr>
              <a:t>:</a:t>
            </a:r>
          </a:p>
          <a:p>
            <a:endParaRPr lang="en-US" dirty="0">
              <a:solidFill>
                <a:srgbClr val="002060"/>
              </a:solidFill>
            </a:endParaRPr>
          </a:p>
          <a:p>
            <a:pPr marL="742950" lvl="1" indent="-285750">
              <a:buFont typeface="Arial" panose="020B0604020202020204" pitchFamily="34" charset="0"/>
              <a:buChar char="•"/>
            </a:pPr>
            <a:r>
              <a:rPr lang="en-US" sz="2000" dirty="0">
                <a:solidFill>
                  <a:srgbClr val="002060"/>
                </a:solidFill>
              </a:rPr>
              <a:t>Regain competitiveness, boost productivity;</a:t>
            </a:r>
          </a:p>
          <a:p>
            <a:pPr marL="742950" lvl="1" indent="-285750">
              <a:buFont typeface="Arial" panose="020B0604020202020204" pitchFamily="34" charset="0"/>
              <a:buChar char="•"/>
            </a:pPr>
            <a:r>
              <a:rPr lang="en-US" sz="2000" dirty="0">
                <a:solidFill>
                  <a:srgbClr val="002060"/>
                </a:solidFill>
              </a:rPr>
              <a:t>Slow uncoordinated pace of reform </a:t>
            </a:r>
            <a:r>
              <a:rPr lang="en-US" sz="2000" dirty="0" smtClean="0">
                <a:solidFill>
                  <a:srgbClr val="002060"/>
                </a:solidFill>
              </a:rPr>
              <a:t>--&gt; </a:t>
            </a:r>
            <a:r>
              <a:rPr lang="en-US" sz="2000" dirty="0">
                <a:solidFill>
                  <a:srgbClr val="002060"/>
                </a:solidFill>
              </a:rPr>
              <a:t>high levels of unemployment and social distress.</a:t>
            </a:r>
          </a:p>
        </p:txBody>
      </p:sp>
      <p:pic>
        <p:nvPicPr>
          <p:cNvPr id="4" name="Picture 3"/>
          <p:cNvPicPr>
            <a:picLocks noChangeAspect="1"/>
          </p:cNvPicPr>
          <p:nvPr/>
        </p:nvPicPr>
        <p:blipFill>
          <a:blip r:embed="rId4"/>
          <a:stretch>
            <a:fillRect/>
          </a:stretch>
        </p:blipFill>
        <p:spPr>
          <a:xfrm>
            <a:off x="504393" y="2338821"/>
            <a:ext cx="2859272" cy="1786283"/>
          </a:xfrm>
          <a:prstGeom prst="rect">
            <a:avLst/>
          </a:prstGeom>
        </p:spPr>
      </p:pic>
      <p:pic>
        <p:nvPicPr>
          <p:cNvPr id="5" name="Picture 4"/>
          <p:cNvPicPr>
            <a:picLocks noChangeAspect="1"/>
          </p:cNvPicPr>
          <p:nvPr/>
        </p:nvPicPr>
        <p:blipFill>
          <a:blip r:embed="rId5"/>
          <a:stretch>
            <a:fillRect/>
          </a:stretch>
        </p:blipFill>
        <p:spPr>
          <a:xfrm>
            <a:off x="3527570" y="2552199"/>
            <a:ext cx="1719221" cy="1359526"/>
          </a:xfrm>
          <a:prstGeom prst="rect">
            <a:avLst/>
          </a:prstGeom>
        </p:spPr>
      </p:pic>
      <p:pic>
        <p:nvPicPr>
          <p:cNvPr id="7" name="Picture 6"/>
          <p:cNvPicPr>
            <a:picLocks noChangeAspect="1"/>
          </p:cNvPicPr>
          <p:nvPr/>
        </p:nvPicPr>
        <p:blipFill>
          <a:blip r:embed="rId6"/>
          <a:stretch>
            <a:fillRect/>
          </a:stretch>
        </p:blipFill>
        <p:spPr>
          <a:xfrm>
            <a:off x="5296968" y="2088863"/>
            <a:ext cx="3237257" cy="2286198"/>
          </a:xfrm>
          <a:prstGeom prst="rect">
            <a:avLst/>
          </a:prstGeom>
        </p:spPr>
      </p:pic>
    </p:spTree>
    <p:extLst>
      <p:ext uri="{BB962C8B-B14F-4D97-AF65-F5344CB8AC3E}">
        <p14:creationId xmlns:p14="http://schemas.microsoft.com/office/powerpoint/2010/main" val="41871365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375035" y="229374"/>
            <a:ext cx="6024293" cy="646331"/>
          </a:xfrm>
          <a:prstGeom prst="rect">
            <a:avLst/>
          </a:prstGeom>
          <a:noFill/>
        </p:spPr>
        <p:txBody>
          <a:bodyPr wrap="square" rtlCol="0">
            <a:spAutoFit/>
          </a:bodyPr>
          <a:lstStyle/>
          <a:p>
            <a:pPr algn="ctr"/>
            <a:r>
              <a:rPr lang="en-GB" sz="3600" b="1" dirty="0">
                <a:solidFill>
                  <a:schemeClr val="accent2"/>
                </a:solidFill>
                <a:latin typeface="+mj-lt"/>
              </a:rPr>
              <a:t>Europe’s 2020 Strategy</a:t>
            </a:r>
          </a:p>
        </p:txBody>
      </p:sp>
      <p:graphicFrame>
        <p:nvGraphicFramePr>
          <p:cNvPr id="5" name="Tijdelijke aanduiding voor inhoud 5"/>
          <p:cNvGraphicFramePr>
            <a:graphicFrameLocks/>
          </p:cNvGraphicFramePr>
          <p:nvPr>
            <p:extLst>
              <p:ext uri="{D42A27DB-BD31-4B8C-83A1-F6EECF244321}">
                <p14:modId xmlns:p14="http://schemas.microsoft.com/office/powerpoint/2010/main" val="2582753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6195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951954" y="1724363"/>
            <a:ext cx="6447374" cy="3293209"/>
          </a:xfrm>
          <a:prstGeom prst="rect">
            <a:avLst/>
          </a:prstGeom>
        </p:spPr>
        <p:txBody>
          <a:bodyPr wrap="square">
            <a:spAutoFit/>
          </a:bodyPr>
          <a:lstStyle/>
          <a:p>
            <a:pPr marL="514350" indent="-514350">
              <a:lnSpc>
                <a:spcPct val="200000"/>
              </a:lnSpc>
              <a:buFont typeface="+mj-lt"/>
              <a:buAutoNum type="arabicPeriod"/>
            </a:pPr>
            <a:r>
              <a:rPr lang="en-US" sz="2400" dirty="0">
                <a:solidFill>
                  <a:srgbClr val="002060"/>
                </a:solidFill>
              </a:rPr>
              <a:t>What is Europe’s 2020 strategy </a:t>
            </a:r>
            <a:r>
              <a:rPr lang="en-US" sz="2400" dirty="0" smtClean="0">
                <a:solidFill>
                  <a:srgbClr val="002060"/>
                </a:solidFill>
              </a:rPr>
              <a:t>?</a:t>
            </a:r>
            <a:endParaRPr lang="en-US" sz="2400" dirty="0">
              <a:solidFill>
                <a:srgbClr val="002060"/>
              </a:solidFill>
            </a:endParaRPr>
          </a:p>
          <a:p>
            <a:pPr marL="514350" indent="-514350">
              <a:lnSpc>
                <a:spcPct val="200000"/>
              </a:lnSpc>
              <a:buFont typeface="+mj-lt"/>
              <a:buAutoNum type="arabicPeriod"/>
            </a:pPr>
            <a:r>
              <a:rPr lang="en-US" sz="3200" b="1" dirty="0">
                <a:solidFill>
                  <a:srgbClr val="002060"/>
                </a:solidFill>
              </a:rPr>
              <a:t>Why is innovation important </a:t>
            </a:r>
            <a:r>
              <a:rPr lang="en-US" sz="3200" b="1" dirty="0" smtClean="0">
                <a:solidFill>
                  <a:srgbClr val="002060"/>
                </a:solidFill>
              </a:rPr>
              <a:t>?</a:t>
            </a:r>
            <a:endParaRPr lang="en-US" sz="3200" b="1" dirty="0">
              <a:solidFill>
                <a:srgbClr val="002060"/>
              </a:solidFill>
            </a:endParaRPr>
          </a:p>
          <a:p>
            <a:pPr marL="514350" indent="-514350">
              <a:lnSpc>
                <a:spcPct val="200000"/>
              </a:lnSpc>
              <a:buFont typeface="+mj-lt"/>
              <a:buAutoNum type="arabicPeriod"/>
            </a:pPr>
            <a:r>
              <a:rPr lang="en-US" sz="2400" dirty="0">
                <a:solidFill>
                  <a:srgbClr val="002060"/>
                </a:solidFill>
              </a:rPr>
              <a:t>What is the role of public procurement </a:t>
            </a:r>
            <a:r>
              <a:rPr lang="en-US" sz="2400" dirty="0" smtClean="0">
                <a:solidFill>
                  <a:srgbClr val="002060"/>
                </a:solidFill>
              </a:rPr>
              <a:t>?</a:t>
            </a:r>
            <a:endParaRPr lang="en-US" sz="2400" dirty="0">
              <a:solidFill>
                <a:srgbClr val="002060"/>
              </a:solidFill>
            </a:endParaRPr>
          </a:p>
          <a:p>
            <a:pPr marL="514350" indent="-514350">
              <a:lnSpc>
                <a:spcPct val="200000"/>
              </a:lnSpc>
              <a:buFont typeface="+mj-lt"/>
              <a:buAutoNum type="arabicPeriod"/>
            </a:pPr>
            <a:r>
              <a:rPr lang="en-US" sz="2400" dirty="0">
                <a:solidFill>
                  <a:srgbClr val="002060"/>
                </a:solidFill>
              </a:rPr>
              <a:t>How can the </a:t>
            </a:r>
            <a:r>
              <a:rPr lang="en-US" sz="2400" i="1" dirty="0" err="1">
                <a:solidFill>
                  <a:srgbClr val="002060"/>
                </a:solidFill>
              </a:rPr>
              <a:t>eafip</a:t>
            </a:r>
            <a:r>
              <a:rPr lang="en-US" sz="2400" dirty="0">
                <a:solidFill>
                  <a:srgbClr val="002060"/>
                </a:solidFill>
              </a:rPr>
              <a:t> initiative support you ?</a:t>
            </a:r>
          </a:p>
        </p:txBody>
      </p:sp>
      <p:sp>
        <p:nvSpPr>
          <p:cNvPr id="6" name="TextBox 9"/>
          <p:cNvSpPr txBox="1"/>
          <p:nvPr/>
        </p:nvSpPr>
        <p:spPr>
          <a:xfrm>
            <a:off x="1375035" y="229374"/>
            <a:ext cx="6024293" cy="646331"/>
          </a:xfrm>
          <a:prstGeom prst="rect">
            <a:avLst/>
          </a:prstGeom>
          <a:noFill/>
        </p:spPr>
        <p:txBody>
          <a:bodyPr wrap="square" rtlCol="0">
            <a:spAutoFit/>
          </a:bodyPr>
          <a:lstStyle/>
          <a:p>
            <a:pPr algn="ctr"/>
            <a:r>
              <a:rPr lang="en-GB" sz="3600" b="1" dirty="0">
                <a:solidFill>
                  <a:schemeClr val="accent2"/>
                </a:solidFill>
                <a:latin typeface="+mj-lt"/>
              </a:rPr>
              <a:t>Agenda</a:t>
            </a:r>
          </a:p>
        </p:txBody>
      </p:sp>
    </p:spTree>
    <p:extLst>
      <p:ext uri="{BB962C8B-B14F-4D97-AF65-F5344CB8AC3E}">
        <p14:creationId xmlns:p14="http://schemas.microsoft.com/office/powerpoint/2010/main" val="19726311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375035" y="229374"/>
            <a:ext cx="6024293" cy="646331"/>
          </a:xfrm>
          <a:prstGeom prst="rect">
            <a:avLst/>
          </a:prstGeom>
          <a:noFill/>
        </p:spPr>
        <p:txBody>
          <a:bodyPr wrap="square" rtlCol="0">
            <a:spAutoFit/>
          </a:bodyPr>
          <a:lstStyle/>
          <a:p>
            <a:pPr algn="ctr"/>
            <a:r>
              <a:rPr lang="en-GB" sz="3600" b="1" dirty="0" smtClean="0">
                <a:solidFill>
                  <a:schemeClr val="accent2"/>
                </a:solidFill>
                <a:latin typeface="+mj-lt"/>
              </a:rPr>
              <a:t>What is innovation?</a:t>
            </a:r>
            <a:endParaRPr lang="en-GB" sz="3600" b="1" dirty="0">
              <a:solidFill>
                <a:schemeClr val="accent2"/>
              </a:solidFill>
              <a:latin typeface="+mj-lt"/>
            </a:endParaRPr>
          </a:p>
        </p:txBody>
      </p:sp>
      <p:graphicFrame>
        <p:nvGraphicFramePr>
          <p:cNvPr id="7" name="Tijdelijke aanduiding voor inhoud 4"/>
          <p:cNvGraphicFramePr>
            <a:graphicFrameLocks/>
          </p:cNvGraphicFramePr>
          <p:nvPr>
            <p:extLst>
              <p:ext uri="{D42A27DB-BD31-4B8C-83A1-F6EECF244321}">
                <p14:modId xmlns:p14="http://schemas.microsoft.com/office/powerpoint/2010/main" val="3855963106"/>
              </p:ext>
            </p:extLst>
          </p:nvPr>
        </p:nvGraphicFramePr>
        <p:xfrm>
          <a:off x="265472" y="1437968"/>
          <a:ext cx="7787148" cy="418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35080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375035" y="229374"/>
            <a:ext cx="6024293" cy="646331"/>
          </a:xfrm>
          <a:prstGeom prst="rect">
            <a:avLst/>
          </a:prstGeom>
          <a:noFill/>
        </p:spPr>
        <p:txBody>
          <a:bodyPr wrap="square" rtlCol="0">
            <a:spAutoFit/>
          </a:bodyPr>
          <a:lstStyle/>
          <a:p>
            <a:pPr algn="ctr"/>
            <a:r>
              <a:rPr lang="en-GB" sz="3600" b="1" dirty="0" smtClean="0">
                <a:solidFill>
                  <a:schemeClr val="accent2"/>
                </a:solidFill>
                <a:latin typeface="+mj-lt"/>
              </a:rPr>
              <a:t>Why is innovation important?</a:t>
            </a:r>
            <a:endParaRPr lang="en-GB" sz="3600" b="1" dirty="0">
              <a:solidFill>
                <a:schemeClr val="accent2"/>
              </a:solidFill>
              <a:latin typeface="+mj-lt"/>
            </a:endParaRPr>
          </a:p>
        </p:txBody>
      </p:sp>
      <p:graphicFrame>
        <p:nvGraphicFramePr>
          <p:cNvPr id="5" name="Tijdelijke aanduiding voor inhoud 3"/>
          <p:cNvGraphicFramePr>
            <a:graphicFrameLocks/>
          </p:cNvGraphicFramePr>
          <p:nvPr>
            <p:extLst>
              <p:ext uri="{D42A27DB-BD31-4B8C-83A1-F6EECF244321}">
                <p14:modId xmlns:p14="http://schemas.microsoft.com/office/powerpoint/2010/main" val="2773334519"/>
              </p:ext>
            </p:extLst>
          </p:nvPr>
        </p:nvGraphicFramePr>
        <p:xfrm>
          <a:off x="382229" y="1385786"/>
          <a:ext cx="7655642"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550289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0.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0.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
  <TotalTime>874</TotalTime>
  <Words>1331</Words>
  <Application>Microsoft Office PowerPoint</Application>
  <PresentationFormat>Diavoorstelling (4:3)</PresentationFormat>
  <Paragraphs>219</Paragraphs>
  <Slides>28</Slides>
  <Notes>9</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28</vt:i4>
      </vt:variant>
    </vt:vector>
  </HeadingPairs>
  <TitlesOfParts>
    <vt:vector size="35" baseType="lpstr">
      <vt:lpstr>Arial</vt:lpstr>
      <vt:lpstr>Calibri</vt:lpstr>
      <vt:lpstr>Calibri Light</vt:lpstr>
      <vt:lpstr>Wingdings</vt:lpstr>
      <vt:lpstr>Wingdings 3</vt:lpstr>
      <vt:lpstr>Conception personnalisée</vt:lpstr>
      <vt:lpstr>Facet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dc:creator>
  <cp:lastModifiedBy>Ramona Apostol</cp:lastModifiedBy>
  <cp:revision>150</cp:revision>
  <dcterms:created xsi:type="dcterms:W3CDTF">2015-06-11T10:57:26Z</dcterms:created>
  <dcterms:modified xsi:type="dcterms:W3CDTF">2015-10-27T07:50:17Z</dcterms:modified>
</cp:coreProperties>
</file>