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pPr/>
            <a:r>
              <a:t>Klicka här för att ändra format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</a:lstStyle>
          <a:p>
            <a:pPr/>
            <a:r>
              <a:t>Klicka här för att ändra format på underrubrik i bakgrunden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Klicka här för att ändra format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Klicka här för att ändra format på bakgrundstexten</a:t>
            </a:r>
          </a:p>
          <a:p>
            <a:pPr lvl="1"/>
            <a:r>
              <a:t>Nivå två</a:t>
            </a:r>
          </a:p>
          <a:p>
            <a:pPr lvl="2"/>
            <a:r>
              <a:t>Nivå tre</a:t>
            </a:r>
          </a:p>
          <a:p>
            <a:pPr lvl="3"/>
            <a:r>
              <a:t>Nivå fyra</a:t>
            </a:r>
          </a:p>
          <a:p>
            <a:pPr lvl="4"/>
            <a:r>
              <a:t>Nivå fem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05978"/>
            <a:ext cx="2057400" cy="4388646"/>
          </a:xfrm>
          <a:prstGeom prst="rect">
            <a:avLst/>
          </a:prstGeom>
        </p:spPr>
        <p:txBody>
          <a:bodyPr/>
          <a:lstStyle/>
          <a:p>
            <a:pPr/>
            <a:r>
              <a:t>Klicka här för att ändra format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05978"/>
            <a:ext cx="6019800" cy="4388646"/>
          </a:xfrm>
          <a:prstGeom prst="rect">
            <a:avLst/>
          </a:prstGeom>
        </p:spPr>
        <p:txBody>
          <a:bodyPr/>
          <a:lstStyle/>
          <a:p>
            <a:pPr/>
            <a:r>
              <a:t>Klicka här för att ändra format på bakgrundstexten</a:t>
            </a:r>
          </a:p>
          <a:p>
            <a:pPr lvl="1"/>
            <a:r>
              <a:t>Nivå två</a:t>
            </a:r>
          </a:p>
          <a:p>
            <a:pPr lvl="2"/>
            <a:r>
              <a:t>Nivå tre</a:t>
            </a:r>
          </a:p>
          <a:p>
            <a:pPr lvl="3"/>
            <a:r>
              <a:t>Nivå fyra</a:t>
            </a:r>
          </a:p>
          <a:p>
            <a:pPr lvl="4"/>
            <a:r>
              <a:t>Nivå fem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Klicka här för att ändra format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Klicka här för att ändra format på bakgrundstexten</a:t>
            </a:r>
          </a:p>
          <a:p>
            <a:pPr lvl="1"/>
            <a:r>
              <a:t>Nivå två</a:t>
            </a:r>
          </a:p>
          <a:p>
            <a:pPr lvl="2"/>
            <a:r>
              <a:t>Nivå tre</a:t>
            </a:r>
          </a:p>
          <a:p>
            <a:pPr lvl="3"/>
            <a:r>
              <a:t>Nivå fyra</a:t>
            </a:r>
          </a:p>
          <a:p>
            <a:pPr lvl="4"/>
            <a:r>
              <a:t>Nivå fem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Klicka här för att ändra format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pPr/>
            <a:r>
              <a:t>Klicka här för att ändra format på bakgrundstexten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Klicka här för att ändra format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Klicka här för att ändra format på bakgrundstexten</a:t>
            </a:r>
          </a:p>
          <a:p>
            <a:pPr lvl="1"/>
            <a:r>
              <a:t>Nivå två</a:t>
            </a:r>
          </a:p>
          <a:p>
            <a:pPr lvl="2"/>
            <a:r>
              <a:t>Nivå tre</a:t>
            </a:r>
          </a:p>
          <a:p>
            <a:pPr lvl="3"/>
            <a:r>
              <a:t>Nivå fyra</a:t>
            </a:r>
          </a:p>
          <a:p>
            <a:pPr lvl="4"/>
            <a:r>
              <a:t>Nivå fem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Klicka här för att ändra format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/>
            <a:r>
              <a:t>Klicka här för att ändra format på bakgrundstexten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Klicka här för att ändra format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Klicka här för att ändra format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pPr/>
            <a:r>
              <a:t>Klicka här för att ändra format på bakgrundstexten</a:t>
            </a:r>
          </a:p>
          <a:p>
            <a:pPr lvl="1"/>
            <a:r>
              <a:t>Nivå två</a:t>
            </a:r>
          </a:p>
          <a:p>
            <a:pPr lvl="2"/>
            <a:r>
              <a:t>Nivå tre</a:t>
            </a:r>
          </a:p>
          <a:p>
            <a:pPr lvl="3"/>
            <a:r>
              <a:t>Nivå fyra</a:t>
            </a:r>
          </a:p>
          <a:p>
            <a:pPr lvl="4"/>
            <a:r>
              <a:t>Nivå fem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Klicka här för att ändra format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/>
            <a:r>
              <a:t>Klicka här för att ändra format på bakgrundstexten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Klicka här för att ändra format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Klicka här för att ändra format på bakgrundstexten</a:t>
            </a:r>
          </a:p>
          <a:p>
            <a:pPr lvl="1"/>
            <a:r>
              <a:t>Nivå två</a:t>
            </a:r>
          </a:p>
          <a:p>
            <a:pPr lvl="2"/>
            <a:r>
              <a:t>Nivå tre</a:t>
            </a:r>
          </a:p>
          <a:p>
            <a:pPr lvl="3"/>
            <a:r>
              <a:t>Nivå fyra</a:t>
            </a:r>
          </a:p>
          <a:p>
            <a:pPr lvl="4"/>
            <a:r>
              <a:t>Nivå fem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8176" y="4769564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Lottas-presentation-Pari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2.jpg" descr="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Svart">
  <a:themeElements>
    <a:clrScheme name="Svar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var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var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vart">
  <a:themeElements>
    <a:clrScheme name="Sva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var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var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