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3991" r:id="rId2"/>
  </p:sldMasterIdLst>
  <p:notesMasterIdLst>
    <p:notesMasterId r:id="rId22"/>
  </p:notesMasterIdLst>
  <p:handoutMasterIdLst>
    <p:handoutMasterId r:id="rId23"/>
  </p:handoutMasterIdLst>
  <p:sldIdLst>
    <p:sldId id="268" r:id="rId3"/>
    <p:sldId id="265" r:id="rId4"/>
    <p:sldId id="270" r:id="rId5"/>
    <p:sldId id="277" r:id="rId6"/>
    <p:sldId id="281" r:id="rId7"/>
    <p:sldId id="282" r:id="rId8"/>
    <p:sldId id="284" r:id="rId9"/>
    <p:sldId id="283" r:id="rId10"/>
    <p:sldId id="278" r:id="rId11"/>
    <p:sldId id="279" r:id="rId12"/>
    <p:sldId id="269" r:id="rId13"/>
    <p:sldId id="275" r:id="rId14"/>
    <p:sldId id="263" r:id="rId15"/>
    <p:sldId id="273" r:id="rId16"/>
    <p:sldId id="272" r:id="rId17"/>
    <p:sldId id="280" r:id="rId18"/>
    <p:sldId id="271" r:id="rId19"/>
    <p:sldId id="27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EEB"/>
    <a:srgbClr val="E8ECFE"/>
    <a:srgbClr val="1F3586"/>
    <a:srgbClr val="C3CEFD"/>
    <a:srgbClr val="000000"/>
    <a:srgbClr val="718ED5"/>
    <a:srgbClr val="2C4A93"/>
    <a:srgbClr val="5318F8"/>
    <a:srgbClr val="1B58BB"/>
    <a:srgbClr val="1C5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1464" y="6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42BC9-45D1-455E-93AA-AC63EC82C8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4FDA341-7E2C-4676-9107-285B935D0822}">
      <dgm:prSet phldrT="[Tekst]" custT="1"/>
      <dgm:spPr>
        <a:xfrm>
          <a:off x="2757011" y="56574"/>
          <a:ext cx="2715577" cy="271557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2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Toolkit</a:t>
          </a:r>
          <a:endParaRPr lang="nl-NL" sz="32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C04FA0B6-4F85-4F55-85B7-A2D87789BE6D}" type="parTrans" cxnId="{8F40F370-B1CE-4202-9853-F6A5857F1A87}">
      <dgm:prSet/>
      <dgm:spPr/>
      <dgm:t>
        <a:bodyPr/>
        <a:lstStyle/>
        <a:p>
          <a:endParaRPr lang="nl-NL"/>
        </a:p>
      </dgm:t>
    </dgm:pt>
    <dgm:pt modelId="{976A3FE6-2A3C-451C-AA8D-C3EA2BF70D57}" type="sibTrans" cxnId="{8F40F370-B1CE-4202-9853-F6A5857F1A87}">
      <dgm:prSet/>
      <dgm:spPr/>
      <dgm:t>
        <a:bodyPr/>
        <a:lstStyle/>
        <a:p>
          <a:endParaRPr lang="nl-NL"/>
        </a:p>
      </dgm:t>
    </dgm:pt>
    <dgm:pt modelId="{B2AD94B5-F6E8-4E7F-BC91-2757C2992CB0}">
      <dgm:prSet phldrT="[Tekst]" custT="1"/>
      <dgm:spPr>
        <a:xfrm>
          <a:off x="3736882" y="1753810"/>
          <a:ext cx="2715577" cy="271557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1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Free assistance</a:t>
          </a:r>
          <a:endParaRPr lang="nl-NL" sz="21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B23A9894-A8EB-4F7F-B118-DA4BA9B4AF3C}" type="parTrans" cxnId="{17D3674E-A4A7-4CBB-8874-F52F8F98F80E}">
      <dgm:prSet/>
      <dgm:spPr/>
      <dgm:t>
        <a:bodyPr/>
        <a:lstStyle/>
        <a:p>
          <a:endParaRPr lang="nl-NL"/>
        </a:p>
      </dgm:t>
    </dgm:pt>
    <dgm:pt modelId="{840D2F07-50A9-443A-BDBD-637B6E263C25}" type="sibTrans" cxnId="{17D3674E-A4A7-4CBB-8874-F52F8F98F80E}">
      <dgm:prSet/>
      <dgm:spPr/>
      <dgm:t>
        <a:bodyPr/>
        <a:lstStyle/>
        <a:p>
          <a:endParaRPr lang="nl-NL"/>
        </a:p>
      </dgm:t>
    </dgm:pt>
    <dgm:pt modelId="{336CC0C5-9787-4AD9-9C79-0F18A8C224FB}">
      <dgm:prSet phldrT="[Tekst]" custT="1"/>
      <dgm:spPr>
        <a:xfrm>
          <a:off x="1777140" y="1753810"/>
          <a:ext cx="2715577" cy="2715577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Workshops&amp;</a:t>
          </a:r>
        </a:p>
        <a:p>
          <a:r>
            <a:rPr lang="en-US" sz="18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Conferences</a:t>
          </a:r>
          <a:r>
            <a:rPr lang="en-US" sz="2000" b="1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 </a:t>
          </a:r>
          <a:endParaRPr lang="nl-NL" sz="2000" b="1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A0A9A62F-745A-473C-ABE0-B4CDB1B9AF29}" type="parTrans" cxnId="{DEA8D749-D0AF-4E44-A38B-BB1EAC026E04}">
      <dgm:prSet/>
      <dgm:spPr/>
      <dgm:t>
        <a:bodyPr/>
        <a:lstStyle/>
        <a:p>
          <a:endParaRPr lang="nl-NL"/>
        </a:p>
      </dgm:t>
    </dgm:pt>
    <dgm:pt modelId="{D28E5F36-F6D9-463A-8747-DEBDC972EB4E}" type="sibTrans" cxnId="{DEA8D749-D0AF-4E44-A38B-BB1EAC026E04}">
      <dgm:prSet/>
      <dgm:spPr/>
      <dgm:t>
        <a:bodyPr/>
        <a:lstStyle/>
        <a:p>
          <a:endParaRPr lang="nl-NL"/>
        </a:p>
      </dgm:t>
    </dgm:pt>
    <dgm:pt modelId="{CAC6DD9A-E0AB-4FFD-B341-55B486A29D3A}" type="pres">
      <dgm:prSet presAssocID="{DD642BC9-45D1-455E-93AA-AC63EC82C8EE}" presName="compositeShape" presStyleCnt="0">
        <dgm:presLayoutVars>
          <dgm:chMax val="7"/>
          <dgm:dir/>
          <dgm:resizeHandles val="exact"/>
        </dgm:presLayoutVars>
      </dgm:prSet>
      <dgm:spPr/>
    </dgm:pt>
    <dgm:pt modelId="{F1B23B54-1166-4F10-9555-3EE3F4D06CFA}" type="pres">
      <dgm:prSet presAssocID="{54FDA341-7E2C-4676-9107-285B935D0822}" presName="circ1" presStyleLbl="vennNode1" presStyleIdx="0" presStyleCnt="3"/>
      <dgm:spPr/>
      <dgm:t>
        <a:bodyPr/>
        <a:lstStyle/>
        <a:p>
          <a:endParaRPr lang="nl-NL"/>
        </a:p>
      </dgm:t>
    </dgm:pt>
    <dgm:pt modelId="{40F52C92-F22B-4562-9758-9ECBAC282BB0}" type="pres">
      <dgm:prSet presAssocID="{54FDA341-7E2C-4676-9107-285B935D082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8E4F0D-BAD5-40B1-AFB6-80CB419F685E}" type="pres">
      <dgm:prSet presAssocID="{B2AD94B5-F6E8-4E7F-BC91-2757C2992CB0}" presName="circ2" presStyleLbl="vennNode1" presStyleIdx="1" presStyleCnt="3" custScaleX="110362"/>
      <dgm:spPr/>
      <dgm:t>
        <a:bodyPr/>
        <a:lstStyle/>
        <a:p>
          <a:endParaRPr lang="nl-NL"/>
        </a:p>
      </dgm:t>
    </dgm:pt>
    <dgm:pt modelId="{DC50628E-1001-46E0-BE4B-A945B2B14DE1}" type="pres">
      <dgm:prSet presAssocID="{B2AD94B5-F6E8-4E7F-BC91-2757C2992C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42B81AE-9BD1-495F-9460-CC258483A975}" type="pres">
      <dgm:prSet presAssocID="{336CC0C5-9787-4AD9-9C79-0F18A8C224FB}" presName="circ3" presStyleLbl="vennNode1" presStyleIdx="2" presStyleCnt="3" custScaleX="108075"/>
      <dgm:spPr/>
      <dgm:t>
        <a:bodyPr/>
        <a:lstStyle/>
        <a:p>
          <a:endParaRPr lang="nl-NL"/>
        </a:p>
      </dgm:t>
    </dgm:pt>
    <dgm:pt modelId="{B85726A1-43BD-4F56-B28C-DB105550EAAD}" type="pres">
      <dgm:prSet presAssocID="{336CC0C5-9787-4AD9-9C79-0F18A8C224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EA8D749-D0AF-4E44-A38B-BB1EAC026E04}" srcId="{DD642BC9-45D1-455E-93AA-AC63EC82C8EE}" destId="{336CC0C5-9787-4AD9-9C79-0F18A8C224FB}" srcOrd="2" destOrd="0" parTransId="{A0A9A62F-745A-473C-ABE0-B4CDB1B9AF29}" sibTransId="{D28E5F36-F6D9-463A-8747-DEBDC972EB4E}"/>
    <dgm:cxn modelId="{48445EF7-C811-434D-A6D5-AE4E166FA105}" type="presOf" srcId="{54FDA341-7E2C-4676-9107-285B935D0822}" destId="{40F52C92-F22B-4562-9758-9ECBAC282BB0}" srcOrd="1" destOrd="0" presId="urn:microsoft.com/office/officeart/2005/8/layout/venn1"/>
    <dgm:cxn modelId="{17D3674E-A4A7-4CBB-8874-F52F8F98F80E}" srcId="{DD642BC9-45D1-455E-93AA-AC63EC82C8EE}" destId="{B2AD94B5-F6E8-4E7F-BC91-2757C2992CB0}" srcOrd="1" destOrd="0" parTransId="{B23A9894-A8EB-4F7F-B118-DA4BA9B4AF3C}" sibTransId="{840D2F07-50A9-443A-BDBD-637B6E263C25}"/>
    <dgm:cxn modelId="{AD027C34-EE71-4FE5-ADFE-576F87F45431}" type="presOf" srcId="{336CC0C5-9787-4AD9-9C79-0F18A8C224FB}" destId="{B85726A1-43BD-4F56-B28C-DB105550EAAD}" srcOrd="1" destOrd="0" presId="urn:microsoft.com/office/officeart/2005/8/layout/venn1"/>
    <dgm:cxn modelId="{A1EB8348-630A-499E-BDA8-07B48FFEFE43}" type="presOf" srcId="{54FDA341-7E2C-4676-9107-285B935D0822}" destId="{F1B23B54-1166-4F10-9555-3EE3F4D06CFA}" srcOrd="0" destOrd="0" presId="urn:microsoft.com/office/officeart/2005/8/layout/venn1"/>
    <dgm:cxn modelId="{AEA35F8A-04CF-4A50-A76B-633BC1D4648E}" type="presOf" srcId="{DD642BC9-45D1-455E-93AA-AC63EC82C8EE}" destId="{CAC6DD9A-E0AB-4FFD-B341-55B486A29D3A}" srcOrd="0" destOrd="0" presId="urn:microsoft.com/office/officeart/2005/8/layout/venn1"/>
    <dgm:cxn modelId="{D74E71F1-6A6F-4CB6-9BC6-417E740A0C7A}" type="presOf" srcId="{B2AD94B5-F6E8-4E7F-BC91-2757C2992CB0}" destId="{DC50628E-1001-46E0-BE4B-A945B2B14DE1}" srcOrd="1" destOrd="0" presId="urn:microsoft.com/office/officeart/2005/8/layout/venn1"/>
    <dgm:cxn modelId="{8F40F370-B1CE-4202-9853-F6A5857F1A87}" srcId="{DD642BC9-45D1-455E-93AA-AC63EC82C8EE}" destId="{54FDA341-7E2C-4676-9107-285B935D0822}" srcOrd="0" destOrd="0" parTransId="{C04FA0B6-4F85-4F55-85B7-A2D87789BE6D}" sibTransId="{976A3FE6-2A3C-451C-AA8D-C3EA2BF70D57}"/>
    <dgm:cxn modelId="{07A02731-C431-445F-91DC-16B04DB0FB24}" type="presOf" srcId="{B2AD94B5-F6E8-4E7F-BC91-2757C2992CB0}" destId="{B38E4F0D-BAD5-40B1-AFB6-80CB419F685E}" srcOrd="0" destOrd="0" presId="urn:microsoft.com/office/officeart/2005/8/layout/venn1"/>
    <dgm:cxn modelId="{14B001B9-EE3E-4FBB-B304-3E345766D166}" type="presOf" srcId="{336CC0C5-9787-4AD9-9C79-0F18A8C224FB}" destId="{242B81AE-9BD1-495F-9460-CC258483A975}" srcOrd="0" destOrd="0" presId="urn:microsoft.com/office/officeart/2005/8/layout/venn1"/>
    <dgm:cxn modelId="{E9A68984-C3D7-4D76-AAB0-0C49B129FD1C}" type="presParOf" srcId="{CAC6DD9A-E0AB-4FFD-B341-55B486A29D3A}" destId="{F1B23B54-1166-4F10-9555-3EE3F4D06CFA}" srcOrd="0" destOrd="0" presId="urn:microsoft.com/office/officeart/2005/8/layout/venn1"/>
    <dgm:cxn modelId="{F4A7F0D2-0480-4CB4-82C0-AAA3CCAD8D16}" type="presParOf" srcId="{CAC6DD9A-E0AB-4FFD-B341-55B486A29D3A}" destId="{40F52C92-F22B-4562-9758-9ECBAC282BB0}" srcOrd="1" destOrd="0" presId="urn:microsoft.com/office/officeart/2005/8/layout/venn1"/>
    <dgm:cxn modelId="{0575BD66-C947-4193-80ED-B4D252ED5097}" type="presParOf" srcId="{CAC6DD9A-E0AB-4FFD-B341-55B486A29D3A}" destId="{B38E4F0D-BAD5-40B1-AFB6-80CB419F685E}" srcOrd="2" destOrd="0" presId="urn:microsoft.com/office/officeart/2005/8/layout/venn1"/>
    <dgm:cxn modelId="{98C02838-D93E-4A9A-A1B1-52A154C196C7}" type="presParOf" srcId="{CAC6DD9A-E0AB-4FFD-B341-55B486A29D3A}" destId="{DC50628E-1001-46E0-BE4B-A945B2B14DE1}" srcOrd="3" destOrd="0" presId="urn:microsoft.com/office/officeart/2005/8/layout/venn1"/>
    <dgm:cxn modelId="{E27E71E5-FF30-4239-8AB4-53EE772B4C8B}" type="presParOf" srcId="{CAC6DD9A-E0AB-4FFD-B341-55B486A29D3A}" destId="{242B81AE-9BD1-495F-9460-CC258483A975}" srcOrd="4" destOrd="0" presId="urn:microsoft.com/office/officeart/2005/8/layout/venn1"/>
    <dgm:cxn modelId="{AAD8DAAA-0B63-473C-8D8D-6074BAAA0D3E}" type="presParOf" srcId="{CAC6DD9A-E0AB-4FFD-B341-55B486A29D3A}" destId="{B85726A1-43BD-4F56-B28C-DB105550EAA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B23A0-59A3-4F5B-8BF1-5F7285F702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28DB236-4664-4005-8F86-A8FA8C69413E}">
      <dgm:prSet phldrT="[Tekst]"/>
      <dgm:spPr>
        <a:xfrm rot="16200000">
          <a:off x="159470" y="1833015"/>
          <a:ext cx="4525963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Toolkit </a:t>
          </a:r>
          <a:endParaRPr lang="nl-N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44D23D-D2BB-4D60-829F-E46007C74965}" type="parTrans" cxnId="{47CFF645-9179-4438-A110-9B640C960777}">
      <dgm:prSet/>
      <dgm:spPr/>
      <dgm:t>
        <a:bodyPr/>
        <a:lstStyle/>
        <a:p>
          <a:endParaRPr lang="nl-NL"/>
        </a:p>
      </dgm:t>
    </dgm:pt>
    <dgm:pt modelId="{DB6DF3AB-D139-4358-9D8E-3BC2F4157E3F}" type="sibTrans" cxnId="{47CFF645-9179-4438-A110-9B640C960777}">
      <dgm:prSet/>
      <dgm:spPr/>
      <dgm:t>
        <a:bodyPr/>
        <a:lstStyle/>
        <a:p>
          <a:endParaRPr lang="nl-NL"/>
        </a:p>
      </dgm:t>
    </dgm:pt>
    <dgm:pt modelId="{3E2031C5-EFA8-4611-ABFF-CBB89E66A49F}">
      <dgm:prSet phldrT="[Tekst]"/>
      <dgm:spPr>
        <a:xfrm>
          <a:off x="3416534" y="758098"/>
          <a:ext cx="2820580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MODULE 1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Policy maker</a:t>
          </a:r>
          <a:endParaRPr lang="nl-N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146013-5573-44B7-AD72-2F50F499E665}" type="parTrans" cxnId="{BC276E35-0DD2-40F8-A634-F89DBD0877A2}">
      <dgm:prSet/>
      <dgm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N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7F10E2-6DC0-42EA-8820-43CAC6F65FD7}" type="sibTrans" cxnId="{BC276E35-0DD2-40F8-A634-F89DBD0877A2}">
      <dgm:prSet/>
      <dgm:spPr/>
      <dgm:t>
        <a:bodyPr/>
        <a:lstStyle/>
        <a:p>
          <a:endParaRPr lang="nl-NL"/>
        </a:p>
      </dgm:t>
    </dgm:pt>
    <dgm:pt modelId="{AA4103AC-D80D-4A70-877B-10CC6F7AFA59}">
      <dgm:prSet phldrT="[Tekst]"/>
      <dgm:spPr>
        <a:xfrm>
          <a:off x="3416534" y="1833015"/>
          <a:ext cx="2820580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MODULE 2</a:t>
          </a:r>
        </a:p>
        <a:p>
          <a:r>
            <a:rPr lang="en-US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Public procurer</a:t>
          </a:r>
          <a:endParaRPr lang="nl-NL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35D52624-85D8-46D7-884F-429BC2CAF00E}" type="parTrans" cxnId="{B1190E03-1354-4FC1-8367-9DF62121501F}">
      <dgm:prSet/>
      <dgm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N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D6677E5-2699-4907-AFA2-C5185875D056}" type="sibTrans" cxnId="{B1190E03-1354-4FC1-8367-9DF62121501F}">
      <dgm:prSet/>
      <dgm:spPr/>
      <dgm:t>
        <a:bodyPr/>
        <a:lstStyle/>
        <a:p>
          <a:endParaRPr lang="nl-NL"/>
        </a:p>
      </dgm:t>
    </dgm:pt>
    <dgm:pt modelId="{DF58AFB4-2AB3-4EBC-B3C8-E6CD1E9C6DBC}">
      <dgm:prSet phldrT="[Tekst]"/>
      <dgm:spPr>
        <a:xfrm>
          <a:off x="3416534" y="2907931"/>
          <a:ext cx="2820580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MODULE 3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 expert</a:t>
          </a:r>
          <a:endParaRPr lang="nl-N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D74AF4-713A-4D47-A023-DEF8FAB1458B}" type="parTrans" cxnId="{E30E1E5B-1321-4047-88D6-D1771AC4FA3D}">
      <dgm:prSet/>
      <dgm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N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91351C-24BA-4E65-9AC7-7C166BF270C1}" type="sibTrans" cxnId="{E30E1E5B-1321-4047-88D6-D1771AC4FA3D}">
      <dgm:prSet/>
      <dgm:spPr/>
      <dgm:t>
        <a:bodyPr/>
        <a:lstStyle/>
        <a:p>
          <a:endParaRPr lang="nl-NL"/>
        </a:p>
      </dgm:t>
    </dgm:pt>
    <dgm:pt modelId="{AFA2A8AD-21A4-43BA-859C-782DCCF02C56}" type="pres">
      <dgm:prSet presAssocID="{5BCB23A0-59A3-4F5B-8BF1-5F7285F702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759F1E-007B-40C6-809A-24A54F27D03B}" type="pres">
      <dgm:prSet presAssocID="{A28DB236-4664-4005-8F86-A8FA8C69413E}" presName="root1" presStyleCnt="0"/>
      <dgm:spPr/>
    </dgm:pt>
    <dgm:pt modelId="{B6713216-F82B-447F-AF82-BDFFAF185779}" type="pres">
      <dgm:prSet presAssocID="{A28DB236-4664-4005-8F86-A8FA8C6941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CB7F4CD-AA93-4A92-95C8-894E223F849A}" type="pres">
      <dgm:prSet presAssocID="{A28DB236-4664-4005-8F86-A8FA8C69413E}" presName="level2hierChild" presStyleCnt="0"/>
      <dgm:spPr/>
    </dgm:pt>
    <dgm:pt modelId="{3DAA8CFE-EEF1-4BF4-88C3-AB0F141AA6F7}" type="pres">
      <dgm:prSet presAssocID="{93146013-5573-44B7-AD72-2F50F499E665}" presName="conn2-1" presStyleLbl="parChTrans1D2" presStyleIdx="0" presStyleCnt="3"/>
      <dgm:spPr/>
      <dgm:t>
        <a:bodyPr/>
        <a:lstStyle/>
        <a:p>
          <a:endParaRPr lang="nl-NL"/>
        </a:p>
      </dgm:t>
    </dgm:pt>
    <dgm:pt modelId="{8989C844-ECAE-4E57-ACCA-6836FCF299C6}" type="pres">
      <dgm:prSet presAssocID="{93146013-5573-44B7-AD72-2F50F499E665}" presName="connTx" presStyleLbl="parChTrans1D2" presStyleIdx="0" presStyleCnt="3"/>
      <dgm:spPr/>
      <dgm:t>
        <a:bodyPr/>
        <a:lstStyle/>
        <a:p>
          <a:endParaRPr lang="nl-NL"/>
        </a:p>
      </dgm:t>
    </dgm:pt>
    <dgm:pt modelId="{0DC19613-C746-482C-AEF4-E08D2A87E10C}" type="pres">
      <dgm:prSet presAssocID="{3E2031C5-EFA8-4611-ABFF-CBB89E66A49F}" presName="root2" presStyleCnt="0"/>
      <dgm:spPr/>
    </dgm:pt>
    <dgm:pt modelId="{2050E5F0-5682-4E92-AAAC-2DA1F1F82838}" type="pres">
      <dgm:prSet presAssocID="{3E2031C5-EFA8-4611-ABFF-CBB89E66A49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91B68C9-B179-4CE1-A354-3844969166D2}" type="pres">
      <dgm:prSet presAssocID="{3E2031C5-EFA8-4611-ABFF-CBB89E66A49F}" presName="level3hierChild" presStyleCnt="0"/>
      <dgm:spPr/>
    </dgm:pt>
    <dgm:pt modelId="{F61D0F30-91BB-46DD-BBB8-A72332F2EBB3}" type="pres">
      <dgm:prSet presAssocID="{35D52624-85D8-46D7-884F-429BC2CAF00E}" presName="conn2-1" presStyleLbl="parChTrans1D2" presStyleIdx="1" presStyleCnt="3"/>
      <dgm:spPr/>
      <dgm:t>
        <a:bodyPr/>
        <a:lstStyle/>
        <a:p>
          <a:endParaRPr lang="nl-NL"/>
        </a:p>
      </dgm:t>
    </dgm:pt>
    <dgm:pt modelId="{2B80A836-9A56-4122-995C-32AEA37E6347}" type="pres">
      <dgm:prSet presAssocID="{35D52624-85D8-46D7-884F-429BC2CAF00E}" presName="connTx" presStyleLbl="parChTrans1D2" presStyleIdx="1" presStyleCnt="3"/>
      <dgm:spPr/>
      <dgm:t>
        <a:bodyPr/>
        <a:lstStyle/>
        <a:p>
          <a:endParaRPr lang="nl-NL"/>
        </a:p>
      </dgm:t>
    </dgm:pt>
    <dgm:pt modelId="{77F0FE88-6A6C-48B2-9FDD-4E7EF0E17952}" type="pres">
      <dgm:prSet presAssocID="{AA4103AC-D80D-4A70-877B-10CC6F7AFA59}" presName="root2" presStyleCnt="0"/>
      <dgm:spPr/>
    </dgm:pt>
    <dgm:pt modelId="{168C1C53-4B76-4374-A081-A3C21C2179B6}" type="pres">
      <dgm:prSet presAssocID="{AA4103AC-D80D-4A70-877B-10CC6F7AFA5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32C9881-DA0E-4C5D-95D7-C64D1E67704E}" type="pres">
      <dgm:prSet presAssocID="{AA4103AC-D80D-4A70-877B-10CC6F7AFA59}" presName="level3hierChild" presStyleCnt="0"/>
      <dgm:spPr/>
    </dgm:pt>
    <dgm:pt modelId="{E62C443B-248D-4750-88CF-E6A450774CCE}" type="pres">
      <dgm:prSet presAssocID="{1BD74AF4-713A-4D47-A023-DEF8FAB1458B}" presName="conn2-1" presStyleLbl="parChTrans1D2" presStyleIdx="2" presStyleCnt="3"/>
      <dgm:spPr/>
      <dgm:t>
        <a:bodyPr/>
        <a:lstStyle/>
        <a:p>
          <a:endParaRPr lang="nl-NL"/>
        </a:p>
      </dgm:t>
    </dgm:pt>
    <dgm:pt modelId="{51628D5F-40E8-4B0D-863D-F48DB38FC64D}" type="pres">
      <dgm:prSet presAssocID="{1BD74AF4-713A-4D47-A023-DEF8FAB1458B}" presName="connTx" presStyleLbl="parChTrans1D2" presStyleIdx="2" presStyleCnt="3"/>
      <dgm:spPr/>
      <dgm:t>
        <a:bodyPr/>
        <a:lstStyle/>
        <a:p>
          <a:endParaRPr lang="nl-NL"/>
        </a:p>
      </dgm:t>
    </dgm:pt>
    <dgm:pt modelId="{844435BF-AC2E-4067-AD23-0184113E686A}" type="pres">
      <dgm:prSet presAssocID="{DF58AFB4-2AB3-4EBC-B3C8-E6CD1E9C6DBC}" presName="root2" presStyleCnt="0"/>
      <dgm:spPr/>
    </dgm:pt>
    <dgm:pt modelId="{F8692D14-B45B-4837-9411-66508D8B573B}" type="pres">
      <dgm:prSet presAssocID="{DF58AFB4-2AB3-4EBC-B3C8-E6CD1E9C6DB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9E7C149-1A80-4AF6-964C-5F65EDBA4A30}" type="pres">
      <dgm:prSet presAssocID="{DF58AFB4-2AB3-4EBC-B3C8-E6CD1E9C6DBC}" presName="level3hierChild" presStyleCnt="0"/>
      <dgm:spPr/>
    </dgm:pt>
  </dgm:ptLst>
  <dgm:cxnLst>
    <dgm:cxn modelId="{B624AFF5-C1D2-4C85-A93C-F1B8916DAC20}" type="presOf" srcId="{93146013-5573-44B7-AD72-2F50F499E665}" destId="{3DAA8CFE-EEF1-4BF4-88C3-AB0F141AA6F7}" srcOrd="0" destOrd="0" presId="urn:microsoft.com/office/officeart/2008/layout/HorizontalMultiLevelHierarchy"/>
    <dgm:cxn modelId="{08829D7C-405B-4CCD-825A-7785C7EC0891}" type="presOf" srcId="{93146013-5573-44B7-AD72-2F50F499E665}" destId="{8989C844-ECAE-4E57-ACCA-6836FCF299C6}" srcOrd="1" destOrd="0" presId="urn:microsoft.com/office/officeart/2008/layout/HorizontalMultiLevelHierarchy"/>
    <dgm:cxn modelId="{47CFF645-9179-4438-A110-9B640C960777}" srcId="{5BCB23A0-59A3-4F5B-8BF1-5F7285F70214}" destId="{A28DB236-4664-4005-8F86-A8FA8C69413E}" srcOrd="0" destOrd="0" parTransId="{C244D23D-D2BB-4D60-829F-E46007C74965}" sibTransId="{DB6DF3AB-D139-4358-9D8E-3BC2F4157E3F}"/>
    <dgm:cxn modelId="{9A0123ED-FC3F-428A-A3DB-6697ACDDEF1E}" type="presOf" srcId="{DF58AFB4-2AB3-4EBC-B3C8-E6CD1E9C6DBC}" destId="{F8692D14-B45B-4837-9411-66508D8B573B}" srcOrd="0" destOrd="0" presId="urn:microsoft.com/office/officeart/2008/layout/HorizontalMultiLevelHierarchy"/>
    <dgm:cxn modelId="{054ED27A-87CE-4F31-AA77-AA46F2DF26AA}" type="presOf" srcId="{1BD74AF4-713A-4D47-A023-DEF8FAB1458B}" destId="{E62C443B-248D-4750-88CF-E6A450774CCE}" srcOrd="0" destOrd="0" presId="urn:microsoft.com/office/officeart/2008/layout/HorizontalMultiLevelHierarchy"/>
    <dgm:cxn modelId="{7E5C6EC4-69E5-438D-BCAE-A0AD6925D1E5}" type="presOf" srcId="{5BCB23A0-59A3-4F5B-8BF1-5F7285F70214}" destId="{AFA2A8AD-21A4-43BA-859C-782DCCF02C56}" srcOrd="0" destOrd="0" presId="urn:microsoft.com/office/officeart/2008/layout/HorizontalMultiLevelHierarchy"/>
    <dgm:cxn modelId="{C96C0F1F-A803-4CC9-931F-382DC064AEFE}" type="presOf" srcId="{3E2031C5-EFA8-4611-ABFF-CBB89E66A49F}" destId="{2050E5F0-5682-4E92-AAAC-2DA1F1F82838}" srcOrd="0" destOrd="0" presId="urn:microsoft.com/office/officeart/2008/layout/HorizontalMultiLevelHierarchy"/>
    <dgm:cxn modelId="{007F7107-962C-4866-850C-FF0E3E08AE48}" type="presOf" srcId="{35D52624-85D8-46D7-884F-429BC2CAF00E}" destId="{2B80A836-9A56-4122-995C-32AEA37E6347}" srcOrd="1" destOrd="0" presId="urn:microsoft.com/office/officeart/2008/layout/HorizontalMultiLevelHierarchy"/>
    <dgm:cxn modelId="{BC276E35-0DD2-40F8-A634-F89DBD0877A2}" srcId="{A28DB236-4664-4005-8F86-A8FA8C69413E}" destId="{3E2031C5-EFA8-4611-ABFF-CBB89E66A49F}" srcOrd="0" destOrd="0" parTransId="{93146013-5573-44B7-AD72-2F50F499E665}" sibTransId="{DC7F10E2-6DC0-42EA-8820-43CAC6F65FD7}"/>
    <dgm:cxn modelId="{E30E1E5B-1321-4047-88D6-D1771AC4FA3D}" srcId="{A28DB236-4664-4005-8F86-A8FA8C69413E}" destId="{DF58AFB4-2AB3-4EBC-B3C8-E6CD1E9C6DBC}" srcOrd="2" destOrd="0" parTransId="{1BD74AF4-713A-4D47-A023-DEF8FAB1458B}" sibTransId="{EA91351C-24BA-4E65-9AC7-7C166BF270C1}"/>
    <dgm:cxn modelId="{B1190E03-1354-4FC1-8367-9DF62121501F}" srcId="{A28DB236-4664-4005-8F86-A8FA8C69413E}" destId="{AA4103AC-D80D-4A70-877B-10CC6F7AFA59}" srcOrd="1" destOrd="0" parTransId="{35D52624-85D8-46D7-884F-429BC2CAF00E}" sibTransId="{1D6677E5-2699-4907-AFA2-C5185875D056}"/>
    <dgm:cxn modelId="{661635E1-99E0-4FFA-A676-4666F9063FC1}" type="presOf" srcId="{35D52624-85D8-46D7-884F-429BC2CAF00E}" destId="{F61D0F30-91BB-46DD-BBB8-A72332F2EBB3}" srcOrd="0" destOrd="0" presId="urn:microsoft.com/office/officeart/2008/layout/HorizontalMultiLevelHierarchy"/>
    <dgm:cxn modelId="{7727AE14-06EF-41D2-9EB3-59AA24E3CB5F}" type="presOf" srcId="{AA4103AC-D80D-4A70-877B-10CC6F7AFA59}" destId="{168C1C53-4B76-4374-A081-A3C21C2179B6}" srcOrd="0" destOrd="0" presId="urn:microsoft.com/office/officeart/2008/layout/HorizontalMultiLevelHierarchy"/>
    <dgm:cxn modelId="{8A6975E1-243E-4CF6-B671-049A76162B10}" type="presOf" srcId="{A28DB236-4664-4005-8F86-A8FA8C69413E}" destId="{B6713216-F82B-447F-AF82-BDFFAF185779}" srcOrd="0" destOrd="0" presId="urn:microsoft.com/office/officeart/2008/layout/HorizontalMultiLevelHierarchy"/>
    <dgm:cxn modelId="{FEA83327-455E-4DA6-A8CB-320F9C784838}" type="presOf" srcId="{1BD74AF4-713A-4D47-A023-DEF8FAB1458B}" destId="{51628D5F-40E8-4B0D-863D-F48DB38FC64D}" srcOrd="1" destOrd="0" presId="urn:microsoft.com/office/officeart/2008/layout/HorizontalMultiLevelHierarchy"/>
    <dgm:cxn modelId="{7B12AD7F-174B-4C8C-8E3B-2092AC0F4DFC}" type="presParOf" srcId="{AFA2A8AD-21A4-43BA-859C-782DCCF02C56}" destId="{17759F1E-007B-40C6-809A-24A54F27D03B}" srcOrd="0" destOrd="0" presId="urn:microsoft.com/office/officeart/2008/layout/HorizontalMultiLevelHierarchy"/>
    <dgm:cxn modelId="{8110306C-8129-4A43-ADB1-6912BF26730A}" type="presParOf" srcId="{17759F1E-007B-40C6-809A-24A54F27D03B}" destId="{B6713216-F82B-447F-AF82-BDFFAF185779}" srcOrd="0" destOrd="0" presId="urn:microsoft.com/office/officeart/2008/layout/HorizontalMultiLevelHierarchy"/>
    <dgm:cxn modelId="{6A30BAE1-7F75-42AB-9378-019A6A23E8D7}" type="presParOf" srcId="{17759F1E-007B-40C6-809A-24A54F27D03B}" destId="{ECB7F4CD-AA93-4A92-95C8-894E223F849A}" srcOrd="1" destOrd="0" presId="urn:microsoft.com/office/officeart/2008/layout/HorizontalMultiLevelHierarchy"/>
    <dgm:cxn modelId="{FAACE538-A8C4-4D4A-9133-2F0731827EEF}" type="presParOf" srcId="{ECB7F4CD-AA93-4A92-95C8-894E223F849A}" destId="{3DAA8CFE-EEF1-4BF4-88C3-AB0F141AA6F7}" srcOrd="0" destOrd="0" presId="urn:microsoft.com/office/officeart/2008/layout/HorizontalMultiLevelHierarchy"/>
    <dgm:cxn modelId="{FD3F620C-C923-4B19-ACD0-FBEBBAE91BA7}" type="presParOf" srcId="{3DAA8CFE-EEF1-4BF4-88C3-AB0F141AA6F7}" destId="{8989C844-ECAE-4E57-ACCA-6836FCF299C6}" srcOrd="0" destOrd="0" presId="urn:microsoft.com/office/officeart/2008/layout/HorizontalMultiLevelHierarchy"/>
    <dgm:cxn modelId="{C61EBE76-C77D-4F8D-B8FC-65C83E6C48C7}" type="presParOf" srcId="{ECB7F4CD-AA93-4A92-95C8-894E223F849A}" destId="{0DC19613-C746-482C-AEF4-E08D2A87E10C}" srcOrd="1" destOrd="0" presId="urn:microsoft.com/office/officeart/2008/layout/HorizontalMultiLevelHierarchy"/>
    <dgm:cxn modelId="{0E36AD9A-6CDF-4ACC-BE05-55F2794C7558}" type="presParOf" srcId="{0DC19613-C746-482C-AEF4-E08D2A87E10C}" destId="{2050E5F0-5682-4E92-AAAC-2DA1F1F82838}" srcOrd="0" destOrd="0" presId="urn:microsoft.com/office/officeart/2008/layout/HorizontalMultiLevelHierarchy"/>
    <dgm:cxn modelId="{590FCC07-CF50-4229-92D4-E3A84E03C97A}" type="presParOf" srcId="{0DC19613-C746-482C-AEF4-E08D2A87E10C}" destId="{691B68C9-B179-4CE1-A354-3844969166D2}" srcOrd="1" destOrd="0" presId="urn:microsoft.com/office/officeart/2008/layout/HorizontalMultiLevelHierarchy"/>
    <dgm:cxn modelId="{C06A2C5E-7459-452B-B062-885F16375A43}" type="presParOf" srcId="{ECB7F4CD-AA93-4A92-95C8-894E223F849A}" destId="{F61D0F30-91BB-46DD-BBB8-A72332F2EBB3}" srcOrd="2" destOrd="0" presId="urn:microsoft.com/office/officeart/2008/layout/HorizontalMultiLevelHierarchy"/>
    <dgm:cxn modelId="{3D07EA3E-6502-4C4A-AFAE-FD70E654F634}" type="presParOf" srcId="{F61D0F30-91BB-46DD-BBB8-A72332F2EBB3}" destId="{2B80A836-9A56-4122-995C-32AEA37E6347}" srcOrd="0" destOrd="0" presId="urn:microsoft.com/office/officeart/2008/layout/HorizontalMultiLevelHierarchy"/>
    <dgm:cxn modelId="{AF08D668-0780-49AB-A82F-6370961076A2}" type="presParOf" srcId="{ECB7F4CD-AA93-4A92-95C8-894E223F849A}" destId="{77F0FE88-6A6C-48B2-9FDD-4E7EF0E17952}" srcOrd="3" destOrd="0" presId="urn:microsoft.com/office/officeart/2008/layout/HorizontalMultiLevelHierarchy"/>
    <dgm:cxn modelId="{3C90DB3C-DC51-4DC6-95D6-6DEC0F9F1275}" type="presParOf" srcId="{77F0FE88-6A6C-48B2-9FDD-4E7EF0E17952}" destId="{168C1C53-4B76-4374-A081-A3C21C2179B6}" srcOrd="0" destOrd="0" presId="urn:microsoft.com/office/officeart/2008/layout/HorizontalMultiLevelHierarchy"/>
    <dgm:cxn modelId="{3BE14029-EE88-4A76-BE84-B61106DBAA68}" type="presParOf" srcId="{77F0FE88-6A6C-48B2-9FDD-4E7EF0E17952}" destId="{432C9881-DA0E-4C5D-95D7-C64D1E67704E}" srcOrd="1" destOrd="0" presId="urn:microsoft.com/office/officeart/2008/layout/HorizontalMultiLevelHierarchy"/>
    <dgm:cxn modelId="{E6D4092D-49A4-4466-B826-D1B5A2DB3F29}" type="presParOf" srcId="{ECB7F4CD-AA93-4A92-95C8-894E223F849A}" destId="{E62C443B-248D-4750-88CF-E6A450774CCE}" srcOrd="4" destOrd="0" presId="urn:microsoft.com/office/officeart/2008/layout/HorizontalMultiLevelHierarchy"/>
    <dgm:cxn modelId="{B4301D4A-B9D4-4F70-9C8C-41A85351243D}" type="presParOf" srcId="{E62C443B-248D-4750-88CF-E6A450774CCE}" destId="{51628D5F-40E8-4B0D-863D-F48DB38FC64D}" srcOrd="0" destOrd="0" presId="urn:microsoft.com/office/officeart/2008/layout/HorizontalMultiLevelHierarchy"/>
    <dgm:cxn modelId="{C2146E91-E2B3-4EE9-BC19-CFD43E2DF817}" type="presParOf" srcId="{ECB7F4CD-AA93-4A92-95C8-894E223F849A}" destId="{844435BF-AC2E-4067-AD23-0184113E686A}" srcOrd="5" destOrd="0" presId="urn:microsoft.com/office/officeart/2008/layout/HorizontalMultiLevelHierarchy"/>
    <dgm:cxn modelId="{5E264C2B-12E2-4A6B-B50B-49D0FE94C13E}" type="presParOf" srcId="{844435BF-AC2E-4067-AD23-0184113E686A}" destId="{F8692D14-B45B-4837-9411-66508D8B573B}" srcOrd="0" destOrd="0" presId="urn:microsoft.com/office/officeart/2008/layout/HorizontalMultiLevelHierarchy"/>
    <dgm:cxn modelId="{3B533CAD-C2C9-4C65-8810-2FAD65413626}" type="presParOf" srcId="{844435BF-AC2E-4067-AD23-0184113E686A}" destId="{E9E7C149-1A80-4AF6-964C-5F65EDBA4A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3B54-1166-4F10-9555-3EE3F4D06CFA}">
      <dsp:nvSpPr>
        <dsp:cNvPr id="0" name=""/>
        <dsp:cNvSpPr/>
      </dsp:nvSpPr>
      <dsp:spPr>
        <a:xfrm>
          <a:off x="2785356" y="127059"/>
          <a:ext cx="2628826" cy="262882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Toolkit</a:t>
          </a:r>
          <a:endParaRPr lang="nl-NL" sz="32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3418187" y="760346"/>
        <a:ext cx="1363164" cy="836487"/>
      </dsp:txXfrm>
    </dsp:sp>
    <dsp:sp modelId="{B38E4F0D-BAD5-40B1-AFB6-80CB419F685E}">
      <dsp:nvSpPr>
        <dsp:cNvPr id="0" name=""/>
        <dsp:cNvSpPr/>
      </dsp:nvSpPr>
      <dsp:spPr>
        <a:xfrm>
          <a:off x="3597725" y="1770076"/>
          <a:ext cx="2901225" cy="262882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Free assistance</a:t>
          </a:r>
          <a:endParaRPr lang="nl-NL" sz="21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4739941" y="2660930"/>
        <a:ext cx="1230885" cy="1022374"/>
      </dsp:txXfrm>
    </dsp:sp>
    <dsp:sp modelId="{242B81AE-9BD1-495F-9460-CC258483A975}">
      <dsp:nvSpPr>
        <dsp:cNvPr id="0" name=""/>
        <dsp:cNvSpPr/>
      </dsp:nvSpPr>
      <dsp:spPr>
        <a:xfrm>
          <a:off x="1730649" y="1770076"/>
          <a:ext cx="2841104" cy="262882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Workshops&amp;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Conferences</a:t>
          </a:r>
          <a:r>
            <a:rPr lang="en-US" sz="2000" b="1" kern="120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 </a:t>
          </a:r>
          <a:endParaRPr lang="nl-NL" sz="20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2247828" y="2660930"/>
        <a:ext cx="1205378" cy="1022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C443B-248D-4750-88CF-E6A450774CCE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04127" y="2770090"/>
        <a:ext cx="0" cy="0"/>
      </dsp:txXfrm>
    </dsp:sp>
    <dsp:sp modelId="{F61D0F30-91BB-46DD-BBB8-A72332F2EBB3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20373" y="2248878"/>
        <a:ext cx="0" cy="0"/>
      </dsp:txXfrm>
    </dsp:sp>
    <dsp:sp modelId="{3DAA8CFE-EEF1-4BF4-88C3-AB0F141AA6F7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04127" y="1695174"/>
        <a:ext cx="0" cy="0"/>
      </dsp:txXfrm>
    </dsp:sp>
    <dsp:sp modelId="{B6713216-F82B-447F-AF82-BDFFAF185779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Toolkit </a:t>
          </a:r>
          <a:endParaRPr lang="nl-NL" sz="5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9470" y="1833015"/>
        <a:ext cx="4525963" cy="859932"/>
      </dsp:txXfrm>
    </dsp:sp>
    <dsp:sp modelId="{2050E5F0-5682-4E92-AAAC-2DA1F1F82838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MODULE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Policy maker</a:t>
          </a:r>
          <a:endParaRPr lang="nl-NL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16534" y="758098"/>
        <a:ext cx="2820580" cy="859932"/>
      </dsp:txXfrm>
    </dsp:sp>
    <dsp:sp modelId="{168C1C53-4B76-4374-A081-A3C21C2179B6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MODULE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Public procurer</a:t>
          </a:r>
          <a:endParaRPr lang="nl-NL" sz="24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3416534" y="1833015"/>
        <a:ext cx="2820580" cy="859932"/>
      </dsp:txXfrm>
    </dsp:sp>
    <dsp:sp modelId="{F8692D14-B45B-4837-9411-66508D8B573B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MODULE 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 expert</a:t>
          </a:r>
          <a:endParaRPr lang="nl-NL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16534" y="2907931"/>
        <a:ext cx="282058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9EFF-D063-44E0-B538-F7B2A4C101F3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D6389-0B4D-495E-9C65-0F17A42B0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4926-E76D-46B6-99BE-4F672E200C41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76AF-A335-4623-BBD1-F68D9BC71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76AF-A335-4623-BBD1-F68D9BC71E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76AF-A335-4623-BBD1-F68D9BC71E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1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3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5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17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B7D5-0290-4AD8-BE42-416FD3F0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6"/>
          <p:cNvGrpSpPr/>
          <p:nvPr userDrawn="1"/>
        </p:nvGrpSpPr>
        <p:grpSpPr>
          <a:xfrm>
            <a:off x="-8467" y="-8468"/>
            <a:ext cx="9169401" cy="6874935"/>
            <a:chOff x="-8467" y="-8468"/>
            <a:chExt cx="9169401" cy="6874935"/>
          </a:xfrm>
        </p:grpSpPr>
        <p:sp>
          <p:nvSpPr>
            <p:cNvPr id="19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06208C"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20" name="Freeform 11"/>
            <p:cNvSpPr/>
            <p:nvPr/>
          </p:nvSpPr>
          <p:spPr>
            <a:xfrm>
              <a:off x="7211312" y="3920066"/>
              <a:ext cx="1940149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06208C">
                <a:lumMod val="75000"/>
                <a:alpha val="66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21" name="Freeform 14"/>
            <p:cNvSpPr/>
            <p:nvPr/>
          </p:nvSpPr>
          <p:spPr>
            <a:xfrm>
              <a:off x="8424357" y="-8468"/>
              <a:ext cx="736577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1869">
                <a:lumMod val="75000"/>
                <a:alpha val="82000"/>
              </a:srgbClr>
            </a:solidFill>
            <a:ln w="12700" cap="rnd" cmpd="sng" algn="ctr">
              <a:noFill/>
              <a:prstDash val="solid"/>
            </a:ln>
            <a:effectLst/>
          </p:spPr>
        </p:sp>
      </p:grp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6BD75-71E0-498E-9757-DD0476DE1AA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0B7D5-0290-4AD8-BE42-416FD3F0D5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924254"/>
            <a:ext cx="1320800" cy="933746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12700" y="-8470"/>
            <a:ext cx="9160934" cy="1180045"/>
          </a:xfrm>
          <a:prstGeom prst="rect">
            <a:avLst/>
          </a:prstGeom>
          <a:solidFill>
            <a:srgbClr val="FFFFFF">
              <a:alpha val="96000"/>
            </a:srgbClr>
          </a:solidFill>
          <a:ln w="6350" cap="rnd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6519" y="1155570"/>
            <a:ext cx="1944341" cy="5068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3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401" cy="6874935"/>
            <a:chOff x="-8467" y="-8468"/>
            <a:chExt cx="9169401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211312" y="3920066"/>
              <a:ext cx="1940149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424357" y="-8468"/>
              <a:ext cx="736577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BD75-71E0-498E-9757-DD0476DE1AA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5B0B7D5-0290-4AD8-BE42-416FD3F0D5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924254"/>
            <a:ext cx="1320800" cy="93374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2700" y="-8470"/>
            <a:ext cx="9160934" cy="1180045"/>
          </a:xfrm>
          <a:prstGeom prst="rect">
            <a:avLst/>
          </a:prstGeom>
          <a:solidFill>
            <a:schemeClr val="bg1">
              <a:alpha val="96000"/>
            </a:schemeClr>
          </a:solidFill>
          <a:ln w="6350">
            <a:solidFill>
              <a:schemeClr val="tx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60" y="204787"/>
            <a:ext cx="915940" cy="238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78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cid:image001.png@01D10ABB.67D501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.pantilimon@corvers.com" TargetMode="External"/><Relationship Id="rId7" Type="http://schemas.openxmlformats.org/officeDocument/2006/relationships/image" Target="../media/image20.png"/><Relationship Id="rId2" Type="http://schemas.openxmlformats.org/officeDocument/2006/relationships/hyperlink" Target="mailto:s.corvers@corver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-document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-document2.doc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F4F8FC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7039" y="4622742"/>
            <a:ext cx="582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Paris, 27&amp;28 October 2015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47" y="93577"/>
            <a:ext cx="1785271" cy="1239585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0" y="217520"/>
            <a:ext cx="1271830" cy="812993"/>
          </a:xfrm>
          <a:prstGeom prst="rect">
            <a:avLst/>
          </a:prstGeom>
          <a:effectLst/>
        </p:spPr>
      </p:pic>
      <p:pic>
        <p:nvPicPr>
          <p:cNvPr id="7" name="0 Imagen" descr="logo_topcorner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8443" y="330626"/>
            <a:ext cx="1617736" cy="45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545" y="1538519"/>
            <a:ext cx="4224894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0" y="0"/>
            <a:ext cx="8451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– WHERE TO FIND IT</a:t>
            </a:r>
          </a:p>
          <a:p>
            <a:pPr algn="ctr"/>
            <a:r>
              <a:rPr lang="en-GB" sz="3400" b="1" dirty="0">
                <a:solidFill>
                  <a:schemeClr val="accent2"/>
                </a:solidFill>
                <a:latin typeface="+mj-lt"/>
              </a:rPr>
              <a:t>e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afip.eu</a:t>
            </a:r>
            <a:endParaRPr lang="en-GB" sz="3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056" y="1574456"/>
            <a:ext cx="7980218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i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cid:image001.png@01D10ABB.67D501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1138773"/>
            <a:ext cx="7980217" cy="5100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738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165769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TOOLKIT MODULES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4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7456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17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46913"/>
            <a:ext cx="8229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</a:t>
            </a:r>
          </a:p>
          <a:p>
            <a:pPr lvl="1"/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decision makers and the procurement officers involved in the procurement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those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professionals responsible for the procurement planning and execution of related activities 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18365" y="167629"/>
            <a:ext cx="8243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– MODULE 2 – THE “WHO WE DID IT FOR”</a:t>
            </a:r>
            <a:endParaRPr lang="en-GB" sz="34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59" y="1746913"/>
            <a:ext cx="4817660" cy="14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1367958"/>
            <a:ext cx="8229599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Structure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: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nl-NL" sz="2000" dirty="0">
                <a:solidFill>
                  <a:schemeClr val="accent2"/>
                </a:solidFill>
                <a:latin typeface="Calibri" panose="020F0502020204030204" pitchFamily="34" charset="0"/>
              </a:rPr>
              <a:t>Section 1: Introduction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nl-NL" sz="2000" dirty="0">
                <a:solidFill>
                  <a:schemeClr val="accent2"/>
                </a:solidFill>
                <a:latin typeface="Calibri" panose="020F0502020204030204" pitchFamily="34" charset="0"/>
              </a:rPr>
              <a:t>Section 2: A step-by-step approach to innovation procurement (PCP&amp;PPI)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nl-NL" sz="2000" dirty="0">
                <a:solidFill>
                  <a:schemeClr val="accent2"/>
                </a:solidFill>
                <a:latin typeface="Calibri" panose="020F0502020204030204" pitchFamily="34" charset="0"/>
              </a:rPr>
              <a:t>Section 3: Joint procurement</a:t>
            </a:r>
          </a:p>
          <a:p>
            <a:pPr marL="342900" lvl="0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400" b="1" u="sng" dirty="0">
                <a:solidFill>
                  <a:schemeClr val="accent2"/>
                </a:solidFill>
                <a:latin typeface="Calibri" panose="020F0502020204030204" pitchFamily="34" charset="0"/>
              </a:rPr>
              <a:t>Objectives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: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What form of innovation procurement a public procurer could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choose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What are the main steps that public procurers should consider when preparing and implementing an innovation procurement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procedure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Why each of these steps is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important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How to implement each of these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steps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How to implement joint </a:t>
            </a:r>
            <a:r>
              <a:rPr lang="en-GB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procurement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02618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TOOLKIT – MODULE 2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15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073" y="1367958"/>
            <a:ext cx="83473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Important issues clarified by Module 2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pre-requisites for a successful implementation of Pre-Commercial Procurement (PCP) and of Public Procurement of Innovative Solutions (PPI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);</a:t>
            </a:r>
          </a:p>
          <a:p>
            <a:pPr lvl="1"/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how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to prepare and implement a PCP and/or PPI procurement, covering the activities before and during the procurement procedure up to the award of the procurement contract(s);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and</a:t>
            </a:r>
          </a:p>
          <a:p>
            <a:pPr lvl="1"/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how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to manage and monitor an ongoing PCP and/or PPI procurement, covering the activities to be undertaken after the award of the procurement contract(s) and during the implementation of the PCP / PPI contract. </a:t>
            </a:r>
            <a:endParaRPr lang="nl-NL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02618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TOOLKIT – MODULE 2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8" y="2063016"/>
            <a:ext cx="800100" cy="830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18" y="3219581"/>
            <a:ext cx="798645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22" y="4381061"/>
            <a:ext cx="79864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1367958"/>
            <a:ext cx="82295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Covers all the phases in a procurement process, namely the steps required in the “before procurement”, “during procurement” and “after procurement” stages and explains how to address each step:</a:t>
            </a:r>
          </a:p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Needs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identification and assessment;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Prior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art analysis and IPR search;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Drafting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 business-case;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Open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market consultation;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IPR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confidentiality strategies and setting the link to standardization;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Drafting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the tender documentation;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Conducting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the procedure;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Monitoring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evaluating the contract performance.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02618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TOOLKIT – MODULE 2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" y="1490788"/>
            <a:ext cx="79864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1367958"/>
            <a:ext cx="82295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Covers all the phases in a procurement process, namely the steps required in the “before procurement”, “during procurement” and “after procurement” stages and explains how to address each step:</a:t>
            </a:r>
          </a:p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Needs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identification and assessment;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Prior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art analysis and IPR search;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Drafting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 business-case;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Open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market consultation;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IPR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confidentiality strategies and setting the link to standardization;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Drafting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the tender documentation;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Conducting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the procedure;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Monitoring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evaluating the contract performance.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02618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TOOLKIT – MODULE 2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" y="1490788"/>
            <a:ext cx="79864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4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202618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TOOLKIT – MODULE 2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Afbeelding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4587"/>
          <a:stretch>
            <a:fillRect/>
          </a:stretch>
        </p:blipFill>
        <p:spPr bwMode="auto">
          <a:xfrm>
            <a:off x="436728" y="1160060"/>
            <a:ext cx="7274257" cy="552734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5792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46913"/>
            <a:ext cx="82295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There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is a particularly strong link between Module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2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Module 1 and, respectively, between Module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2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and Module 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Module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2 is based on and builds upon the content of Module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1,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which sets the underlying rationale and benefits to undertaking innovation procurement, and explains the steps for the adoption of a national/regional innovation procurement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policy</a:t>
            </a:r>
          </a:p>
          <a:p>
            <a:pPr lvl="1"/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Module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2 outlines the steps to be followed in the implementation of PCP and PPI, in full compliance with the legal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framework detailed in Module 3 </a:t>
            </a:r>
          </a:p>
          <a:p>
            <a:pPr lvl="1"/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29201" y="375447"/>
            <a:ext cx="8243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– MODULE 2 – LINKS</a:t>
            </a:r>
            <a:endParaRPr lang="en-GB" sz="34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22" y="1883391"/>
            <a:ext cx="1912038" cy="12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F4F8FC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7039" y="4622742"/>
            <a:ext cx="5823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Stephan Corvers</a:t>
            </a:r>
          </a:p>
          <a:p>
            <a:pPr algn="r"/>
            <a:r>
              <a:rPr lang="en-GB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Oana Pantilimon Voda</a:t>
            </a:r>
          </a:p>
          <a:p>
            <a:pPr algn="r"/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Corvers Procurement Services </a:t>
            </a:r>
            <a:r>
              <a:rPr lang="en-GB" sz="2400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b.v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r"/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Email: 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2"/>
              </a:rPr>
              <a:t>s.corvers@corvers.com</a:t>
            </a:r>
            <a:endParaRPr lang="en-GB" sz="2400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o.pantilimon@corvers.com</a:t>
            </a:r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47" y="93577"/>
            <a:ext cx="1785271" cy="1239585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0" y="217520"/>
            <a:ext cx="1271830" cy="812993"/>
          </a:xfrm>
          <a:prstGeom prst="rect">
            <a:avLst/>
          </a:prstGeom>
          <a:effectLst/>
        </p:spPr>
      </p:pic>
      <p:pic>
        <p:nvPicPr>
          <p:cNvPr id="7" name="0 Imagen" descr="logo_topcorner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38443" y="330626"/>
            <a:ext cx="1617736" cy="45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24" y="2592782"/>
            <a:ext cx="61696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1657690" y="25667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 smtClean="0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600" b="1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  <a:latin typeface="+mj-lt"/>
              </a:rPr>
              <a:t>INITIATIVE</a:t>
            </a:r>
            <a:r>
              <a:rPr lang="en-GB" sz="3600" b="1" i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GB" sz="3600" b="1" i="1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396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82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0" y="104270"/>
            <a:ext cx="84512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OBJECTIVES - THE “WHY WE DID IT”</a:t>
            </a:r>
            <a:endParaRPr lang="en-GB" sz="3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5081" y="1569492"/>
            <a:ext cx="3930555" cy="4745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Explain innovation procurement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Clarify and demonstrate the principles and the benefits of innovation procurement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Provide best procurement practices for the implementation of innovation procurement projects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36" y="1569492"/>
            <a:ext cx="3812895" cy="3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1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0" y="256670"/>
            <a:ext cx="84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BASIS - THE “HOW WE DID IT”</a:t>
            </a:r>
            <a:endParaRPr lang="en-GB" sz="3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598" y="1574456"/>
            <a:ext cx="4973784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Legislative</a:t>
            </a:r>
            <a:r>
              <a:rPr lang="nl-NL" dirty="0" smtClean="0">
                <a:solidFill>
                  <a:srgbClr val="002060"/>
                </a:solidFill>
              </a:rPr>
              <a:t> &amp; policy review (EU </a:t>
            </a:r>
            <a:r>
              <a:rPr lang="nl-NL" dirty="0" err="1" smtClean="0">
                <a:solidFill>
                  <a:srgbClr val="002060"/>
                </a:solidFill>
              </a:rPr>
              <a:t>directives</a:t>
            </a:r>
            <a:r>
              <a:rPr lang="nl-NL" dirty="0" smtClean="0">
                <a:solidFill>
                  <a:srgbClr val="002060"/>
                </a:solidFill>
              </a:rPr>
              <a:t>, </a:t>
            </a:r>
            <a:r>
              <a:rPr lang="nl-NL" dirty="0" err="1" smtClean="0">
                <a:solidFill>
                  <a:srgbClr val="002060"/>
                </a:solidFill>
              </a:rPr>
              <a:t>Commission</a:t>
            </a:r>
            <a:r>
              <a:rPr lang="nl-NL" dirty="0" smtClean="0">
                <a:solidFill>
                  <a:srgbClr val="002060"/>
                </a:solidFill>
              </a:rPr>
              <a:t> Communications, policy </a:t>
            </a:r>
            <a:r>
              <a:rPr lang="nl-NL" dirty="0" err="1" smtClean="0">
                <a:solidFill>
                  <a:srgbClr val="002060"/>
                </a:solidFill>
              </a:rPr>
              <a:t>documents</a:t>
            </a:r>
            <a:r>
              <a:rPr lang="nl-NL" dirty="0" smtClean="0">
                <a:solidFill>
                  <a:srgbClr val="002060"/>
                </a:solidFill>
              </a:rPr>
              <a:t>, </a:t>
            </a:r>
            <a:r>
              <a:rPr lang="nl-NL" dirty="0" err="1" smtClean="0">
                <a:solidFill>
                  <a:srgbClr val="002060"/>
                </a:solidFill>
              </a:rPr>
              <a:t>economic</a:t>
            </a:r>
            <a:r>
              <a:rPr lang="nl-NL" dirty="0" smtClean="0">
                <a:solidFill>
                  <a:srgbClr val="002060"/>
                </a:solidFill>
              </a:rPr>
              <a:t> studies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Literature</a:t>
            </a:r>
            <a:r>
              <a:rPr lang="nl-NL" dirty="0" smtClean="0">
                <a:solidFill>
                  <a:srgbClr val="002060"/>
                </a:solidFill>
              </a:rPr>
              <a:t>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Information </a:t>
            </a:r>
            <a:r>
              <a:rPr lang="nl-NL" dirty="0" err="1" smtClean="0">
                <a:solidFill>
                  <a:srgbClr val="002060"/>
                </a:solidFill>
              </a:rPr>
              <a:t>gained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during</a:t>
            </a:r>
            <a:r>
              <a:rPr lang="nl-NL" dirty="0" smtClean="0">
                <a:solidFill>
                  <a:srgbClr val="002060"/>
                </a:solidFill>
              </a:rPr>
              <a:t> conferences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Case </a:t>
            </a:r>
            <a:r>
              <a:rPr lang="nl-NL" dirty="0" smtClean="0">
                <a:solidFill>
                  <a:srgbClr val="002060"/>
                </a:solidFill>
              </a:rPr>
              <a:t>studie </a:t>
            </a:r>
            <a:r>
              <a:rPr lang="nl-NL" dirty="0" err="1" smtClean="0">
                <a:solidFill>
                  <a:srgbClr val="002060"/>
                </a:solidFill>
              </a:rPr>
              <a:t>and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lessons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learned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from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completed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and</a:t>
            </a:r>
            <a:r>
              <a:rPr lang="nl-NL" dirty="0" smtClean="0">
                <a:solidFill>
                  <a:srgbClr val="002060"/>
                </a:solidFill>
              </a:rPr>
              <a:t>/or on-</a:t>
            </a:r>
            <a:r>
              <a:rPr lang="nl-NL" dirty="0" err="1" smtClean="0">
                <a:solidFill>
                  <a:srgbClr val="002060"/>
                </a:solidFill>
              </a:rPr>
              <a:t>going</a:t>
            </a:r>
            <a:r>
              <a:rPr lang="nl-NL" dirty="0" smtClean="0">
                <a:solidFill>
                  <a:srgbClr val="002060"/>
                </a:solidFill>
              </a:rPr>
              <a:t> innovation procurement </a:t>
            </a:r>
            <a:r>
              <a:rPr lang="nl-NL" dirty="0" err="1" smtClean="0">
                <a:solidFill>
                  <a:srgbClr val="002060"/>
                </a:solidFill>
              </a:rPr>
              <a:t>projects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Latest</a:t>
            </a:r>
            <a:r>
              <a:rPr lang="nl-NL" dirty="0" smtClean="0">
                <a:solidFill>
                  <a:srgbClr val="002060"/>
                </a:solidFill>
              </a:rPr>
              <a:t> trends in innovation procurement </a:t>
            </a:r>
            <a:r>
              <a:rPr lang="nl-NL" dirty="0" err="1" smtClean="0">
                <a:solidFill>
                  <a:srgbClr val="002060"/>
                </a:solidFill>
              </a:rPr>
              <a:t>methodologies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and</a:t>
            </a:r>
            <a:r>
              <a:rPr lang="nl-NL" dirty="0" smtClean="0">
                <a:solidFill>
                  <a:srgbClr val="002060"/>
                </a:solidFill>
              </a:rPr>
              <a:t> practical </a:t>
            </a:r>
            <a:r>
              <a:rPr lang="nl-NL" dirty="0" err="1" smtClean="0">
                <a:solidFill>
                  <a:srgbClr val="002060"/>
                </a:solidFill>
              </a:rPr>
              <a:t>experiences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5" y="1574456"/>
            <a:ext cx="3311233" cy="46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0" y="256670"/>
            <a:ext cx="84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BASIS - THE “HOW WE DID IT”</a:t>
            </a:r>
            <a:endParaRPr lang="en-GB" sz="3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8227" y="1533513"/>
            <a:ext cx="4320716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User </a:t>
            </a:r>
            <a:r>
              <a:rPr lang="nl-NL" dirty="0" err="1" smtClean="0">
                <a:solidFill>
                  <a:srgbClr val="002060"/>
                </a:solidFill>
              </a:rPr>
              <a:t>friendly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Clear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Concise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Checklists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Text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I</a:t>
            </a:r>
            <a:r>
              <a:rPr lang="nl-NL" dirty="0" smtClean="0">
                <a:solidFill>
                  <a:srgbClr val="002060"/>
                </a:solidFill>
              </a:rPr>
              <a:t>mages/</a:t>
            </a:r>
            <a:r>
              <a:rPr lang="nl-NL" dirty="0" err="1" smtClean="0">
                <a:solidFill>
                  <a:srgbClr val="002060"/>
                </a:solidFill>
              </a:rPr>
              <a:t>diagrams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Text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boxes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including</a:t>
            </a:r>
            <a:r>
              <a:rPr lang="nl-NL" dirty="0" smtClean="0">
                <a:solidFill>
                  <a:srgbClr val="002060"/>
                </a:solidFill>
              </a:rPr>
              <a:t> case </a:t>
            </a:r>
            <a:r>
              <a:rPr lang="nl-NL" dirty="0" err="1" smtClean="0">
                <a:solidFill>
                  <a:srgbClr val="002060"/>
                </a:solidFill>
              </a:rPr>
              <a:t>examples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Cross </a:t>
            </a:r>
            <a:r>
              <a:rPr lang="nl-NL" dirty="0" err="1" smtClean="0">
                <a:solidFill>
                  <a:srgbClr val="002060"/>
                </a:solidFill>
              </a:rPr>
              <a:t>references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appligent.com/wp-content/uploads/2013/02/iStock_000014979841X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8" y="1651380"/>
            <a:ext cx="3571875" cy="40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180109" y="225398"/>
            <a:ext cx="84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- THE “HOW IT LOOKS”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982" y="1574456"/>
            <a:ext cx="8534400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201373"/>
              </p:ext>
            </p:extLst>
          </p:nvPr>
        </p:nvGraphicFramePr>
        <p:xfrm>
          <a:off x="368490" y="1290637"/>
          <a:ext cx="7751927" cy="527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5" imgW="5971272" imgH="4278318" progId="Word.Document.12">
                  <p:embed/>
                </p:oleObj>
              </mc:Choice>
              <mc:Fallback>
                <p:oleObj name="Document" r:id="rId5" imgW="5971272" imgH="4278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490" y="1290637"/>
                        <a:ext cx="7751927" cy="527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02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138545" y="239864"/>
            <a:ext cx="84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- THE “HOW IT LOOKS”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982" y="1574456"/>
            <a:ext cx="8534400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08455"/>
              </p:ext>
            </p:extLst>
          </p:nvPr>
        </p:nvGraphicFramePr>
        <p:xfrm>
          <a:off x="335197" y="1318478"/>
          <a:ext cx="7334845" cy="4784987"/>
        </p:xfrm>
        <a:graphic>
          <a:graphicData uri="http://schemas.openxmlformats.org/drawingml/2006/table">
            <a:tbl>
              <a:tblPr firstRow="1" firstCol="1" bandRow="1"/>
              <a:tblGrid>
                <a:gridCol w="1046074"/>
                <a:gridCol w="2069084"/>
                <a:gridCol w="2799831"/>
                <a:gridCol w="1419856"/>
              </a:tblGrid>
              <a:tr h="32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STEP-BY-STEP PROCESS</a:t>
                      </a:r>
                      <a:endParaRPr lang="en-US" sz="105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CHECKLIST / TO DO LIST</a:t>
                      </a:r>
                      <a:endParaRPr lang="en-US" sz="105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 TO ANSWER</a:t>
                      </a:r>
                      <a:endParaRPr lang="en-US" sz="105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INSTRUMENTS</a:t>
                      </a:r>
                      <a:endParaRPr lang="en-US" sz="105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1435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 identification and assessment</a:t>
                      </a:r>
                      <a:endParaRPr lang="en-US" sz="105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early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Everything starts with a need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sure it is an unmet need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 unmet needs and opportunities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sure the need it clearly identified and it responds to a societal challenge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 outcome-based requirements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Did I identify the correct need?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 the meet unmet?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Did I pull unmet needs and opportunities into focus?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Does the need meet a societal challenge for which I am responsible?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WIGBI approach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Workshops with customers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Identify-Validate-Verify approach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Methodology used to identify and assess needs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Relevant section in the Toolkit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760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Constructing a business case</a:t>
                      </a:r>
                      <a:endParaRPr lang="en-US" sz="105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wisely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Allocate resources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 available budget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Did I carefully consider all resources needed for the implementation of the project?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 the business case viable and sustainable?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 I have the required resources?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Business case template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Relevant section in the Toolkit</a:t>
                      </a: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 market consultations</a:t>
                      </a:r>
                      <a:endParaRPr lang="en-US" sz="105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the moment to validate the identified need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sure to clearly differentiate the market consultation from the tender procedure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trust between the public and the private sector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 end users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 there a solution ready available to meet the need?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If not, is it possible to develop a solution to meet the need?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Does the technology exist on the market or does it need to be created / developed?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 the business case viable?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 PCP the right procurement model or is PPI better</a:t>
                      </a:r>
                      <a:r>
                        <a:rPr lang="en-GB" sz="105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05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Did I secure transparency, equal treatment and non-discrimination for all parties?</a:t>
                      </a:r>
                      <a:endParaRPr lang="en-US" sz="105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Templates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Best practices examples and fact sheets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Relevant section in the Toolkit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80" marR="460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66584" y="377267"/>
            <a:ext cx="84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BASIS - THE “HOW IT LOOKS”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982" y="1574456"/>
            <a:ext cx="8534400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43434"/>
              </p:ext>
            </p:extLst>
          </p:nvPr>
        </p:nvGraphicFramePr>
        <p:xfrm>
          <a:off x="327546" y="1283638"/>
          <a:ext cx="7929350" cy="52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5" imgW="5982069" imgH="5247273" progId="Word.Document.12">
                  <p:embed/>
                </p:oleObj>
              </mc:Choice>
              <mc:Fallback>
                <p:oleObj name="Document" r:id="rId5" imgW="5982069" imgH="5247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46" y="1283638"/>
                        <a:ext cx="7929350" cy="524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02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bg1"/>
            </a:gs>
            <a:gs pos="100000">
              <a:srgbClr val="C3CE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0" y="256670"/>
            <a:ext cx="84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i="1" dirty="0" err="1">
                <a:solidFill>
                  <a:schemeClr val="accent2"/>
                </a:solidFill>
                <a:latin typeface="+mj-lt"/>
              </a:rPr>
              <a:t>eafip</a:t>
            </a:r>
            <a:r>
              <a:rPr lang="en-GB" sz="3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400" b="1" dirty="0" smtClean="0">
                <a:solidFill>
                  <a:schemeClr val="accent2"/>
                </a:solidFill>
                <a:latin typeface="+mj-lt"/>
              </a:rPr>
              <a:t>TOOLKIT - A “LIVING DOCUMENT”</a:t>
            </a:r>
            <a:endParaRPr lang="en-GB" sz="3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598" y="1449765"/>
            <a:ext cx="4793675" cy="466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To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be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updated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during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i="1" dirty="0" err="1" smtClean="0">
                <a:solidFill>
                  <a:srgbClr val="002060"/>
                </a:solidFill>
              </a:rPr>
              <a:t>eafip</a:t>
            </a:r>
            <a:endParaRPr lang="nl-NL" i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Feedback </a:t>
            </a:r>
            <a:r>
              <a:rPr lang="nl-NL" dirty="0" err="1" smtClean="0">
                <a:solidFill>
                  <a:srgbClr val="002060"/>
                </a:solidFill>
              </a:rPr>
              <a:t>from</a:t>
            </a:r>
            <a:r>
              <a:rPr lang="nl-NL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rgbClr val="002060"/>
                </a:solidFill>
              </a:rPr>
              <a:t>Workshops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Assistance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FAQ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Your</a:t>
            </a:r>
            <a:r>
              <a:rPr lang="nl-NL" dirty="0" smtClean="0">
                <a:solidFill>
                  <a:srgbClr val="002060"/>
                </a:solidFill>
              </a:rPr>
              <a:t>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Changes in </a:t>
            </a:r>
            <a:r>
              <a:rPr lang="nl-NL" dirty="0" err="1" smtClean="0">
                <a:solidFill>
                  <a:srgbClr val="002060"/>
                </a:solidFill>
              </a:rPr>
              <a:t>legislation</a:t>
            </a:r>
            <a:endParaRPr lang="nl-NL" dirty="0" smtClean="0">
              <a:solidFill>
                <a:srgbClr val="00206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New case </a:t>
            </a:r>
            <a:r>
              <a:rPr lang="nl-NL" dirty="0" err="1" smtClean="0">
                <a:solidFill>
                  <a:srgbClr val="002060"/>
                </a:solidFill>
              </a:rPr>
              <a:t>law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from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the</a:t>
            </a:r>
            <a:r>
              <a:rPr lang="nl-NL" dirty="0" smtClean="0">
                <a:solidFill>
                  <a:srgbClr val="002060"/>
                </a:solidFill>
              </a:rPr>
              <a:t> ECJ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Lessons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learned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and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case </a:t>
            </a:r>
            <a:r>
              <a:rPr lang="nl-NL" dirty="0" err="1" smtClean="0">
                <a:solidFill>
                  <a:srgbClr val="002060"/>
                </a:solidFill>
              </a:rPr>
              <a:t>examples</a:t>
            </a:r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6" y="1574457"/>
            <a:ext cx="3286542" cy="39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eafip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6208C"/>
      </a:accent1>
      <a:accent2>
        <a:srgbClr val="04186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eafip">
    <a:dk1>
      <a:srgbClr val="FFFFFF"/>
    </a:dk1>
    <a:lt1>
      <a:srgbClr val="FFFFFF"/>
    </a:lt1>
    <a:dk2>
      <a:srgbClr val="FFFFFF"/>
    </a:dk2>
    <a:lt2>
      <a:srgbClr val="FFFFFF"/>
    </a:lt2>
    <a:accent1>
      <a:srgbClr val="06208C"/>
    </a:accent1>
    <a:accent2>
      <a:srgbClr val="041869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889</Words>
  <Application>Microsoft Office PowerPoint</Application>
  <PresentationFormat>On-screen Show (4:3)</PresentationFormat>
  <Paragraphs>155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Wingdings 3</vt:lpstr>
      <vt:lpstr>Conception personnalisée</vt:lpstr>
      <vt:lpstr>Facet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Oana Pantilimon</cp:lastModifiedBy>
  <cp:revision>147</cp:revision>
  <dcterms:created xsi:type="dcterms:W3CDTF">2015-06-11T10:57:26Z</dcterms:created>
  <dcterms:modified xsi:type="dcterms:W3CDTF">2015-10-26T14:34:49Z</dcterms:modified>
</cp:coreProperties>
</file>