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05" r:id="rId1"/>
  </p:sldMasterIdLst>
  <p:notesMasterIdLst>
    <p:notesMasterId r:id="rId15"/>
  </p:notesMasterIdLst>
  <p:sldIdLst>
    <p:sldId id="276" r:id="rId2"/>
    <p:sldId id="268" r:id="rId3"/>
    <p:sldId id="269" r:id="rId4"/>
    <p:sldId id="273" r:id="rId5"/>
    <p:sldId id="278" r:id="rId6"/>
    <p:sldId id="279" r:id="rId7"/>
    <p:sldId id="280" r:id="rId8"/>
    <p:sldId id="281" r:id="rId9"/>
    <p:sldId id="282" r:id="rId10"/>
    <p:sldId id="283" r:id="rId11"/>
    <p:sldId id="284" r:id="rId12"/>
    <p:sldId id="285" r:id="rId13"/>
    <p:sldId id="277" r:id="rId14"/>
  </p:sldIdLst>
  <p:sldSz cx="9144000" cy="6858000" type="screen4x3"/>
  <p:notesSz cx="6669088" cy="97758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9D5"/>
    <a:srgbClr val="D0F2D2"/>
    <a:srgbClr val="C9DFFF"/>
    <a:srgbClr val="5B9DFF"/>
    <a:srgbClr val="99CC00"/>
    <a:srgbClr val="FF9933"/>
    <a:srgbClr val="FFCF37"/>
    <a:srgbClr val="9A4D00"/>
    <a:srgbClr val="D68B1C"/>
    <a:srgbClr val="282F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979" autoAdjust="0"/>
    <p:restoredTop sz="89164" autoAdjust="0"/>
  </p:normalViewPr>
  <p:slideViewPr>
    <p:cSldViewPr>
      <p:cViewPr varScale="1">
        <p:scale>
          <a:sx n="103" d="100"/>
          <a:sy n="103" d="100"/>
        </p:scale>
        <p:origin x="147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darbalapis.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darbalapis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397309711286085E-3"/>
          <c:y val="6.8750000000000006E-2"/>
          <c:w val="0.62083333333333335"/>
          <c:h val="0.93125000000000002"/>
        </c:manualLayout>
      </c:layout>
      <c:pieChart>
        <c:varyColors val="1"/>
        <c:ser>
          <c:idx val="0"/>
          <c:order val="0"/>
          <c:tx>
            <c:strRef>
              <c:f>Sheet1!$B$1</c:f>
              <c:strCache>
                <c:ptCount val="1"/>
                <c:pt idx="0">
                  <c:v>Sales</c:v>
                </c:pt>
              </c:strCache>
            </c:strRef>
          </c:tx>
          <c:dPt>
            <c:idx val="0"/>
            <c:bubble3D val="0"/>
            <c:spPr>
              <a:solidFill>
                <a:srgbClr val="00B05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723-42AC-BAB2-A2AEE9A0346D}"/>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D9FB-413D-B275-9346CC19F2BC}"/>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D9FB-413D-B275-9346CC19F2BC}"/>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lt-LT"/>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Sheet1!$A$2:$A$4</c:f>
              <c:strCache>
                <c:ptCount val="3"/>
                <c:pt idx="0">
                  <c:v>PCP</c:v>
                </c:pt>
                <c:pt idx="1">
                  <c:v>Not PCP</c:v>
                </c:pt>
                <c:pt idx="2">
                  <c:v>Under evaluation</c:v>
                </c:pt>
              </c:strCache>
            </c:strRef>
          </c:cat>
          <c:val>
            <c:numRef>
              <c:f>Sheet1!$B$2:$B$4</c:f>
              <c:numCache>
                <c:formatCode>General</c:formatCode>
                <c:ptCount val="3"/>
                <c:pt idx="0">
                  <c:v>10</c:v>
                </c:pt>
                <c:pt idx="1">
                  <c:v>22</c:v>
                </c:pt>
                <c:pt idx="2">
                  <c:v>8</c:v>
                </c:pt>
              </c:numCache>
            </c:numRef>
          </c:val>
          <c:extLst>
            <c:ext xmlns:c16="http://schemas.microsoft.com/office/drawing/2014/chart" uri="{C3380CC4-5D6E-409C-BE32-E72D297353CC}">
              <c16:uniqueId val="{00000000-A723-42AC-BAB2-A2AEE9A0346D}"/>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lt-LT"/>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397309711286085E-3"/>
          <c:y val="6.8750000000000006E-2"/>
          <c:w val="0.62083333333333335"/>
          <c:h val="0.93125000000000002"/>
        </c:manualLayout>
      </c:layout>
      <c:pieChart>
        <c:varyColors val="1"/>
        <c:ser>
          <c:idx val="0"/>
          <c:order val="0"/>
          <c:tx>
            <c:strRef>
              <c:f>Sheet1!$B$1</c:f>
              <c:strCache>
                <c:ptCount val="1"/>
                <c:pt idx="0">
                  <c:v>Sales</c:v>
                </c:pt>
              </c:strCache>
            </c:strRef>
          </c:tx>
          <c:dPt>
            <c:idx val="0"/>
            <c:bubble3D val="0"/>
            <c:spPr>
              <a:solidFill>
                <a:srgbClr val="00B05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A96-480E-9BD7-29B8955340E3}"/>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1A96-480E-9BD7-29B8955340E3}"/>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1A96-480E-9BD7-29B8955340E3}"/>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F932-4F7B-BA2C-D7167F66E915}"/>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lt-LT"/>
              </a:p>
            </c:txPr>
            <c:dLblPos val="ctr"/>
            <c:showLegendKey val="0"/>
            <c:showVal val="1"/>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2"/>
                <c:pt idx="0">
                  <c:v>PCP</c:v>
                </c:pt>
                <c:pt idx="1">
                  <c:v>Not PCP</c:v>
                </c:pt>
              </c:strCache>
            </c:strRef>
          </c:cat>
          <c:val>
            <c:numRef>
              <c:f>Sheet1!$B$2:$B$5</c:f>
              <c:numCache>
                <c:formatCode>General</c:formatCode>
                <c:ptCount val="4"/>
                <c:pt idx="0">
                  <c:v>10</c:v>
                </c:pt>
                <c:pt idx="1">
                  <c:v>22</c:v>
                </c:pt>
              </c:numCache>
            </c:numRef>
          </c:val>
          <c:extLst>
            <c:ext xmlns:c16="http://schemas.microsoft.com/office/drawing/2014/chart" uri="{C3380CC4-5D6E-409C-BE32-E72D297353CC}">
              <c16:uniqueId val="{00000006-1A96-480E-9BD7-29B8955340E3}"/>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2"/>
        <c:delete val="1"/>
      </c:legendEntry>
      <c:legendEntry>
        <c:idx val="3"/>
        <c:delete val="1"/>
      </c:legendEntry>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lt-LT"/>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_rels/data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2DCAAB-B326-4F1E-B24F-04EA32AA545B}" type="doc">
      <dgm:prSet loTypeId="urn:microsoft.com/office/officeart/2005/8/layout/venn1" loCatId="relationship" qsTypeId="urn:microsoft.com/office/officeart/2005/8/quickstyle/simple1" qsCatId="simple" csTypeId="urn:microsoft.com/office/officeart/2005/8/colors/accent1_2" csCatId="accent1" phldr="1"/>
      <dgm:spPr/>
    </dgm:pt>
    <dgm:pt modelId="{AE94B131-D4DA-4C2A-9490-AD3B2B7FADB6}">
      <dgm:prSet phldrT="[Text]" custT="1"/>
      <dgm:spPr>
        <a:solidFill>
          <a:schemeClr val="accent1">
            <a:lumMod val="20000"/>
            <a:lumOff val="80000"/>
            <a:alpha val="50000"/>
          </a:schemeClr>
        </a:solidFill>
      </dgm:spPr>
      <dgm:t>
        <a:bodyPr/>
        <a:lstStyle/>
        <a:p>
          <a:endParaRPr lang="lt-LT" sz="1800" dirty="0">
            <a:latin typeface="Myriad Pro" pitchFamily="34" charset="0"/>
          </a:endParaRPr>
        </a:p>
      </dgm:t>
    </dgm:pt>
    <dgm:pt modelId="{82434AE0-D567-46CB-A6FB-12B9C6644148}" type="parTrans" cxnId="{B7C6D865-2D2D-40F3-9BA6-2BB25430097F}">
      <dgm:prSet/>
      <dgm:spPr/>
      <dgm:t>
        <a:bodyPr/>
        <a:lstStyle/>
        <a:p>
          <a:endParaRPr lang="lt-LT"/>
        </a:p>
      </dgm:t>
    </dgm:pt>
    <dgm:pt modelId="{F01FCA83-FDCC-47B6-A9B9-BF61599297E2}" type="sibTrans" cxnId="{B7C6D865-2D2D-40F3-9BA6-2BB25430097F}">
      <dgm:prSet/>
      <dgm:spPr/>
      <dgm:t>
        <a:bodyPr/>
        <a:lstStyle/>
        <a:p>
          <a:endParaRPr lang="lt-LT"/>
        </a:p>
      </dgm:t>
    </dgm:pt>
    <dgm:pt modelId="{FE14A22C-C39C-42E9-AD80-E02D9498472A}">
      <dgm:prSet phldrT="[Text]" custT="1"/>
      <dgm:spPr>
        <a:solidFill>
          <a:schemeClr val="accent1">
            <a:lumMod val="75000"/>
            <a:alpha val="50000"/>
          </a:schemeClr>
        </a:solidFill>
      </dgm:spPr>
      <dgm:t>
        <a:bodyPr/>
        <a:lstStyle/>
        <a:p>
          <a:endParaRPr lang="lt-LT" sz="1800" dirty="0">
            <a:latin typeface="Myriad Pro" pitchFamily="34" charset="0"/>
          </a:endParaRPr>
        </a:p>
      </dgm:t>
    </dgm:pt>
    <dgm:pt modelId="{33DEE42D-CC90-4D7F-ADA1-447C01B6875B}" type="parTrans" cxnId="{F87565E5-E45D-44CD-90B7-8E11F9A350FE}">
      <dgm:prSet/>
      <dgm:spPr/>
      <dgm:t>
        <a:bodyPr/>
        <a:lstStyle/>
        <a:p>
          <a:endParaRPr lang="lt-LT"/>
        </a:p>
      </dgm:t>
    </dgm:pt>
    <dgm:pt modelId="{0EC723C7-53D6-4CF2-8C3A-5A6B008A78FA}" type="sibTrans" cxnId="{F87565E5-E45D-44CD-90B7-8E11F9A350FE}">
      <dgm:prSet/>
      <dgm:spPr/>
      <dgm:t>
        <a:bodyPr/>
        <a:lstStyle/>
        <a:p>
          <a:endParaRPr lang="lt-LT"/>
        </a:p>
      </dgm:t>
    </dgm:pt>
    <dgm:pt modelId="{CCF34AA8-C352-4ADB-B126-071D54C7A2D5}" type="pres">
      <dgm:prSet presAssocID="{DA2DCAAB-B326-4F1E-B24F-04EA32AA545B}" presName="compositeShape" presStyleCnt="0">
        <dgm:presLayoutVars>
          <dgm:chMax val="7"/>
          <dgm:dir/>
          <dgm:resizeHandles val="exact"/>
        </dgm:presLayoutVars>
      </dgm:prSet>
      <dgm:spPr/>
    </dgm:pt>
    <dgm:pt modelId="{D297D4D5-1FA7-4742-A596-0C20D68CD618}" type="pres">
      <dgm:prSet presAssocID="{AE94B131-D4DA-4C2A-9490-AD3B2B7FADB6}" presName="circ1" presStyleLbl="vennNode1" presStyleIdx="0" presStyleCnt="2" custScaleX="88876" custScaleY="89375" custLinFactNeighborX="-24689" custLinFactNeighborY="10964"/>
      <dgm:spPr/>
      <dgm:t>
        <a:bodyPr/>
        <a:lstStyle/>
        <a:p>
          <a:endParaRPr lang="en-US"/>
        </a:p>
      </dgm:t>
    </dgm:pt>
    <dgm:pt modelId="{3EC5CD5C-77A7-4A30-9BB3-33C16CE262C3}" type="pres">
      <dgm:prSet presAssocID="{AE94B131-D4DA-4C2A-9490-AD3B2B7FADB6}" presName="circ1Tx" presStyleLbl="revTx" presStyleIdx="0" presStyleCnt="0">
        <dgm:presLayoutVars>
          <dgm:chMax val="0"/>
          <dgm:chPref val="0"/>
          <dgm:bulletEnabled val="1"/>
        </dgm:presLayoutVars>
      </dgm:prSet>
      <dgm:spPr/>
      <dgm:t>
        <a:bodyPr/>
        <a:lstStyle/>
        <a:p>
          <a:endParaRPr lang="en-US"/>
        </a:p>
      </dgm:t>
    </dgm:pt>
    <dgm:pt modelId="{03DBCAEA-CDD8-49FF-A0D9-C599C662D130}" type="pres">
      <dgm:prSet presAssocID="{FE14A22C-C39C-42E9-AD80-E02D9498472A}" presName="circ2" presStyleLbl="vennNode1" presStyleIdx="1" presStyleCnt="2" custScaleX="45609" custScaleY="45434" custLinFactNeighborX="-45213" custLinFactNeighborY="22227"/>
      <dgm:spPr/>
      <dgm:t>
        <a:bodyPr/>
        <a:lstStyle/>
        <a:p>
          <a:endParaRPr lang="en-US"/>
        </a:p>
      </dgm:t>
    </dgm:pt>
    <dgm:pt modelId="{D69061D1-C851-43D8-8DCD-E6D1362F4F87}" type="pres">
      <dgm:prSet presAssocID="{FE14A22C-C39C-42E9-AD80-E02D9498472A}" presName="circ2Tx" presStyleLbl="revTx" presStyleIdx="0" presStyleCnt="0">
        <dgm:presLayoutVars>
          <dgm:chMax val="0"/>
          <dgm:chPref val="0"/>
          <dgm:bulletEnabled val="1"/>
        </dgm:presLayoutVars>
      </dgm:prSet>
      <dgm:spPr/>
      <dgm:t>
        <a:bodyPr/>
        <a:lstStyle/>
        <a:p>
          <a:endParaRPr lang="en-US"/>
        </a:p>
      </dgm:t>
    </dgm:pt>
  </dgm:ptLst>
  <dgm:cxnLst>
    <dgm:cxn modelId="{8B1918E9-E80B-41B0-8E32-E6EC5DB3BD80}" type="presOf" srcId="{AE94B131-D4DA-4C2A-9490-AD3B2B7FADB6}" destId="{3EC5CD5C-77A7-4A30-9BB3-33C16CE262C3}" srcOrd="1" destOrd="0" presId="urn:microsoft.com/office/officeart/2005/8/layout/venn1"/>
    <dgm:cxn modelId="{2BE7E04C-8772-405E-A0B0-9BB83E93A529}" type="presOf" srcId="{DA2DCAAB-B326-4F1E-B24F-04EA32AA545B}" destId="{CCF34AA8-C352-4ADB-B126-071D54C7A2D5}" srcOrd="0" destOrd="0" presId="urn:microsoft.com/office/officeart/2005/8/layout/venn1"/>
    <dgm:cxn modelId="{2CF7D0E9-9562-48A5-9726-7715D2D209C3}" type="presOf" srcId="{FE14A22C-C39C-42E9-AD80-E02D9498472A}" destId="{03DBCAEA-CDD8-49FF-A0D9-C599C662D130}" srcOrd="0" destOrd="0" presId="urn:microsoft.com/office/officeart/2005/8/layout/venn1"/>
    <dgm:cxn modelId="{389485A7-8754-4CE2-B9CE-F231D19EBAFA}" type="presOf" srcId="{FE14A22C-C39C-42E9-AD80-E02D9498472A}" destId="{D69061D1-C851-43D8-8DCD-E6D1362F4F87}" srcOrd="1" destOrd="0" presId="urn:microsoft.com/office/officeart/2005/8/layout/venn1"/>
    <dgm:cxn modelId="{F87565E5-E45D-44CD-90B7-8E11F9A350FE}" srcId="{DA2DCAAB-B326-4F1E-B24F-04EA32AA545B}" destId="{FE14A22C-C39C-42E9-AD80-E02D9498472A}" srcOrd="1" destOrd="0" parTransId="{33DEE42D-CC90-4D7F-ADA1-447C01B6875B}" sibTransId="{0EC723C7-53D6-4CF2-8C3A-5A6B008A78FA}"/>
    <dgm:cxn modelId="{B7C6D865-2D2D-40F3-9BA6-2BB25430097F}" srcId="{DA2DCAAB-B326-4F1E-B24F-04EA32AA545B}" destId="{AE94B131-D4DA-4C2A-9490-AD3B2B7FADB6}" srcOrd="0" destOrd="0" parTransId="{82434AE0-D567-46CB-A6FB-12B9C6644148}" sibTransId="{F01FCA83-FDCC-47B6-A9B9-BF61599297E2}"/>
    <dgm:cxn modelId="{764AC00F-1EE1-453C-8237-ED13EB010462}" type="presOf" srcId="{AE94B131-D4DA-4C2A-9490-AD3B2B7FADB6}" destId="{D297D4D5-1FA7-4742-A596-0C20D68CD618}" srcOrd="0" destOrd="0" presId="urn:microsoft.com/office/officeart/2005/8/layout/venn1"/>
    <dgm:cxn modelId="{12E23B13-1DC2-4BCB-AA4F-4D3F543416C3}" type="presParOf" srcId="{CCF34AA8-C352-4ADB-B126-071D54C7A2D5}" destId="{D297D4D5-1FA7-4742-A596-0C20D68CD618}" srcOrd="0" destOrd="0" presId="urn:microsoft.com/office/officeart/2005/8/layout/venn1"/>
    <dgm:cxn modelId="{0F11A2DF-AF7E-4672-B0F3-238CE66CA937}" type="presParOf" srcId="{CCF34AA8-C352-4ADB-B126-071D54C7A2D5}" destId="{3EC5CD5C-77A7-4A30-9BB3-33C16CE262C3}" srcOrd="1" destOrd="0" presId="urn:microsoft.com/office/officeart/2005/8/layout/venn1"/>
    <dgm:cxn modelId="{647A40C6-31A4-4CC9-8E61-5805133B5CEB}" type="presParOf" srcId="{CCF34AA8-C352-4ADB-B126-071D54C7A2D5}" destId="{03DBCAEA-CDD8-49FF-A0D9-C599C662D130}" srcOrd="2" destOrd="0" presId="urn:microsoft.com/office/officeart/2005/8/layout/venn1"/>
    <dgm:cxn modelId="{AD35FE7E-7501-4B2F-A256-F93041F8FE3D}" type="presParOf" srcId="{CCF34AA8-C352-4ADB-B126-071D54C7A2D5}" destId="{D69061D1-C851-43D8-8DCD-E6D1362F4F87}"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500376-F87F-48C9-BB29-7770E8A6E84D}" type="doc">
      <dgm:prSet loTypeId="urn:microsoft.com/office/officeart/2005/8/layout/chevron1" loCatId="process" qsTypeId="urn:microsoft.com/office/officeart/2005/8/quickstyle/simple1" qsCatId="simple" csTypeId="urn:microsoft.com/office/officeart/2005/8/colors/accent1_2" csCatId="accent1" phldr="1"/>
      <dgm:spPr/>
    </dgm:pt>
    <dgm:pt modelId="{0B2B6F73-C50A-43E5-9F0B-F63AE24ACE04}">
      <dgm:prSet phldrT="[Text]"/>
      <dgm:spPr>
        <a:solidFill>
          <a:schemeClr val="accent2"/>
        </a:solidFill>
      </dgm:spPr>
      <dgm:t>
        <a:bodyPr/>
        <a:lstStyle/>
        <a:p>
          <a:r>
            <a:rPr lang="en-US" dirty="0"/>
            <a:t>Identifying the needs</a:t>
          </a:r>
        </a:p>
      </dgm:t>
    </dgm:pt>
    <dgm:pt modelId="{B2D5FC2B-5AFE-4A89-8E36-7946CD4CC89C}" type="parTrans" cxnId="{FEEE97B4-4B87-4AAF-8D60-08BD635662EC}">
      <dgm:prSet/>
      <dgm:spPr/>
      <dgm:t>
        <a:bodyPr/>
        <a:lstStyle/>
        <a:p>
          <a:endParaRPr lang="en-US"/>
        </a:p>
      </dgm:t>
    </dgm:pt>
    <dgm:pt modelId="{84260CEA-0081-4981-9BC7-B6F7A27812D5}" type="sibTrans" cxnId="{FEEE97B4-4B87-4AAF-8D60-08BD635662EC}">
      <dgm:prSet/>
      <dgm:spPr/>
      <dgm:t>
        <a:bodyPr/>
        <a:lstStyle/>
        <a:p>
          <a:endParaRPr lang="en-US"/>
        </a:p>
      </dgm:t>
    </dgm:pt>
    <dgm:pt modelId="{6E48C60B-00C6-48FF-AEDE-F77943CE06D6}">
      <dgm:prSet phldrT="[Text]"/>
      <dgm:spPr>
        <a:solidFill>
          <a:schemeClr val="accent1"/>
        </a:solidFill>
      </dgm:spPr>
      <dgm:t>
        <a:bodyPr/>
        <a:lstStyle/>
        <a:p>
          <a:r>
            <a:rPr lang="en-US" dirty="0"/>
            <a:t>Pilot</a:t>
          </a:r>
        </a:p>
      </dgm:t>
    </dgm:pt>
    <dgm:pt modelId="{704BE682-691F-4908-A098-3E25E1659D50}" type="parTrans" cxnId="{90C631E6-2AB0-42AD-89F9-22B439BD06B2}">
      <dgm:prSet/>
      <dgm:spPr/>
      <dgm:t>
        <a:bodyPr/>
        <a:lstStyle/>
        <a:p>
          <a:endParaRPr lang="en-US"/>
        </a:p>
      </dgm:t>
    </dgm:pt>
    <dgm:pt modelId="{C4D36F42-F5BA-49F0-B10A-7BAAB0D95BFB}" type="sibTrans" cxnId="{90C631E6-2AB0-42AD-89F9-22B439BD06B2}">
      <dgm:prSet/>
      <dgm:spPr/>
      <dgm:t>
        <a:bodyPr/>
        <a:lstStyle/>
        <a:p>
          <a:endParaRPr lang="en-US"/>
        </a:p>
      </dgm:t>
    </dgm:pt>
    <dgm:pt modelId="{5F531E9B-1814-4A3C-9682-76D1F2BCBE53}">
      <dgm:prSet phldrT="[Text]"/>
      <dgm:spPr>
        <a:solidFill>
          <a:schemeClr val="accent2"/>
        </a:solidFill>
      </dgm:spPr>
      <dgm:t>
        <a:bodyPr/>
        <a:lstStyle/>
        <a:p>
          <a:r>
            <a:rPr lang="en-US" dirty="0"/>
            <a:t>Innovative public procurement</a:t>
          </a:r>
        </a:p>
      </dgm:t>
    </dgm:pt>
    <dgm:pt modelId="{6B9954C0-98FE-4B65-85C6-83CD7AD01F38}" type="parTrans" cxnId="{E96FFDD4-F62B-49F8-8045-500323F962AD}">
      <dgm:prSet/>
      <dgm:spPr/>
      <dgm:t>
        <a:bodyPr/>
        <a:lstStyle/>
        <a:p>
          <a:endParaRPr lang="en-US"/>
        </a:p>
      </dgm:t>
    </dgm:pt>
    <dgm:pt modelId="{18DCE5CA-2BA0-4E3A-AE59-7F156D1D5811}" type="sibTrans" cxnId="{E96FFDD4-F62B-49F8-8045-500323F962AD}">
      <dgm:prSet/>
      <dgm:spPr/>
      <dgm:t>
        <a:bodyPr/>
        <a:lstStyle/>
        <a:p>
          <a:endParaRPr lang="en-US"/>
        </a:p>
      </dgm:t>
    </dgm:pt>
    <dgm:pt modelId="{AB6F9BC0-2543-4A72-A13B-615F1660E11D}">
      <dgm:prSet phldrT="[Text]"/>
      <dgm:spPr>
        <a:solidFill>
          <a:schemeClr val="accent1"/>
        </a:solidFill>
      </dgm:spPr>
      <dgm:t>
        <a:bodyPr/>
        <a:lstStyle/>
        <a:p>
          <a:r>
            <a:rPr lang="en-US" dirty="0"/>
            <a:t>Prototype</a:t>
          </a:r>
        </a:p>
      </dgm:t>
    </dgm:pt>
    <dgm:pt modelId="{866A539B-1330-4E4A-B6D7-B3438056C904}" type="parTrans" cxnId="{3CDA2675-B159-4D81-B28A-F0B9C0592E10}">
      <dgm:prSet/>
      <dgm:spPr/>
      <dgm:t>
        <a:bodyPr/>
        <a:lstStyle/>
        <a:p>
          <a:endParaRPr lang="en-US"/>
        </a:p>
      </dgm:t>
    </dgm:pt>
    <dgm:pt modelId="{76166AF4-EFE4-440D-9D74-0D04DB004332}" type="sibTrans" cxnId="{3CDA2675-B159-4D81-B28A-F0B9C0592E10}">
      <dgm:prSet/>
      <dgm:spPr/>
      <dgm:t>
        <a:bodyPr/>
        <a:lstStyle/>
        <a:p>
          <a:endParaRPr lang="en-US"/>
        </a:p>
      </dgm:t>
    </dgm:pt>
    <dgm:pt modelId="{A4C6C720-4AEB-4CB8-BFE1-A0628CEF8733}">
      <dgm:prSet phldrT="[Text]"/>
      <dgm:spPr>
        <a:solidFill>
          <a:schemeClr val="accent1"/>
        </a:solidFill>
      </dgm:spPr>
      <dgm:t>
        <a:bodyPr/>
        <a:lstStyle/>
        <a:p>
          <a:r>
            <a:rPr lang="en-US" dirty="0"/>
            <a:t>Feasibility study / conception</a:t>
          </a:r>
        </a:p>
      </dgm:t>
    </dgm:pt>
    <dgm:pt modelId="{8DCC26F2-C502-494E-8D4F-5511681D74D1}" type="parTrans" cxnId="{46680D8A-663A-4184-BE89-6D364E61D02B}">
      <dgm:prSet/>
      <dgm:spPr/>
      <dgm:t>
        <a:bodyPr/>
        <a:lstStyle/>
        <a:p>
          <a:endParaRPr lang="en-US"/>
        </a:p>
      </dgm:t>
    </dgm:pt>
    <dgm:pt modelId="{D0E4C189-061B-4796-B678-8C977C382BC4}" type="sibTrans" cxnId="{46680D8A-663A-4184-BE89-6D364E61D02B}">
      <dgm:prSet/>
      <dgm:spPr/>
      <dgm:t>
        <a:bodyPr/>
        <a:lstStyle/>
        <a:p>
          <a:endParaRPr lang="en-US"/>
        </a:p>
      </dgm:t>
    </dgm:pt>
    <dgm:pt modelId="{9E0DD51E-E27E-4C74-AA45-496856307D82}" type="pres">
      <dgm:prSet presAssocID="{80500376-F87F-48C9-BB29-7770E8A6E84D}" presName="Name0" presStyleCnt="0">
        <dgm:presLayoutVars>
          <dgm:dir/>
          <dgm:animLvl val="lvl"/>
          <dgm:resizeHandles val="exact"/>
        </dgm:presLayoutVars>
      </dgm:prSet>
      <dgm:spPr/>
    </dgm:pt>
    <dgm:pt modelId="{C8020034-3F25-4146-8526-052C25E3DFE7}" type="pres">
      <dgm:prSet presAssocID="{0B2B6F73-C50A-43E5-9F0B-F63AE24ACE04}" presName="parTxOnly" presStyleLbl="node1" presStyleIdx="0" presStyleCnt="5" custScaleY="113056">
        <dgm:presLayoutVars>
          <dgm:chMax val="0"/>
          <dgm:chPref val="0"/>
          <dgm:bulletEnabled val="1"/>
        </dgm:presLayoutVars>
      </dgm:prSet>
      <dgm:spPr/>
      <dgm:t>
        <a:bodyPr/>
        <a:lstStyle/>
        <a:p>
          <a:endParaRPr lang="en-US"/>
        </a:p>
      </dgm:t>
    </dgm:pt>
    <dgm:pt modelId="{76A982B2-A688-4F1D-B42A-7F39EDF9BD1B}" type="pres">
      <dgm:prSet presAssocID="{84260CEA-0081-4981-9BC7-B6F7A27812D5}" presName="parTxOnlySpace" presStyleCnt="0"/>
      <dgm:spPr/>
    </dgm:pt>
    <dgm:pt modelId="{4AA4D7B7-3C4E-4FA7-A30B-B83699F970E3}" type="pres">
      <dgm:prSet presAssocID="{A4C6C720-4AEB-4CB8-BFE1-A0628CEF8733}" presName="parTxOnly" presStyleLbl="node1" presStyleIdx="1" presStyleCnt="5" custScaleY="117626" custLinFactNeighborX="49535" custLinFactNeighborY="2834">
        <dgm:presLayoutVars>
          <dgm:chMax val="0"/>
          <dgm:chPref val="0"/>
          <dgm:bulletEnabled val="1"/>
        </dgm:presLayoutVars>
      </dgm:prSet>
      <dgm:spPr/>
      <dgm:t>
        <a:bodyPr/>
        <a:lstStyle/>
        <a:p>
          <a:endParaRPr lang="en-US"/>
        </a:p>
      </dgm:t>
    </dgm:pt>
    <dgm:pt modelId="{DDF5B980-6396-4C67-A846-372579B3037A}" type="pres">
      <dgm:prSet presAssocID="{D0E4C189-061B-4796-B678-8C977C382BC4}" presName="parTxOnlySpace" presStyleCnt="0"/>
      <dgm:spPr/>
    </dgm:pt>
    <dgm:pt modelId="{E535DFB6-59A3-4F28-86EA-5D9D16B894D5}" type="pres">
      <dgm:prSet presAssocID="{AB6F9BC0-2543-4A72-A13B-615F1660E11D}" presName="parTxOnly" presStyleLbl="node1" presStyleIdx="2" presStyleCnt="5" custScaleY="117626" custLinFactNeighborX="2286" custLinFactNeighborY="2834">
        <dgm:presLayoutVars>
          <dgm:chMax val="0"/>
          <dgm:chPref val="0"/>
          <dgm:bulletEnabled val="1"/>
        </dgm:presLayoutVars>
      </dgm:prSet>
      <dgm:spPr/>
      <dgm:t>
        <a:bodyPr/>
        <a:lstStyle/>
        <a:p>
          <a:endParaRPr lang="en-US"/>
        </a:p>
      </dgm:t>
    </dgm:pt>
    <dgm:pt modelId="{5CA987C5-D3C0-4B89-A5A8-86DDDACB5D0F}" type="pres">
      <dgm:prSet presAssocID="{76166AF4-EFE4-440D-9D74-0D04DB004332}" presName="parTxOnlySpace" presStyleCnt="0"/>
      <dgm:spPr/>
    </dgm:pt>
    <dgm:pt modelId="{F7A333E4-8637-4F6F-B7CD-DCCE50B562C6}" type="pres">
      <dgm:prSet presAssocID="{6E48C60B-00C6-48FF-AEDE-F77943CE06D6}" presName="parTxOnly" presStyleLbl="node1" presStyleIdx="3" presStyleCnt="5" custScaleY="117626" custLinFactNeighborX="-47844" custLinFactNeighborY="2834">
        <dgm:presLayoutVars>
          <dgm:chMax val="0"/>
          <dgm:chPref val="0"/>
          <dgm:bulletEnabled val="1"/>
        </dgm:presLayoutVars>
      </dgm:prSet>
      <dgm:spPr/>
      <dgm:t>
        <a:bodyPr/>
        <a:lstStyle/>
        <a:p>
          <a:endParaRPr lang="en-US"/>
        </a:p>
      </dgm:t>
    </dgm:pt>
    <dgm:pt modelId="{39F00DCB-0605-4FD8-9C07-4B480F2D09A7}" type="pres">
      <dgm:prSet presAssocID="{C4D36F42-F5BA-49F0-B10A-7BAAB0D95BFB}" presName="parTxOnlySpace" presStyleCnt="0"/>
      <dgm:spPr/>
    </dgm:pt>
    <dgm:pt modelId="{10D84B66-171D-44F5-ABF0-7C8ADA1FCF7D}" type="pres">
      <dgm:prSet presAssocID="{5F531E9B-1814-4A3C-9682-76D1F2BCBE53}" presName="parTxOnly" presStyleLbl="node1" presStyleIdx="4" presStyleCnt="5" custScaleY="111958">
        <dgm:presLayoutVars>
          <dgm:chMax val="0"/>
          <dgm:chPref val="0"/>
          <dgm:bulletEnabled val="1"/>
        </dgm:presLayoutVars>
      </dgm:prSet>
      <dgm:spPr/>
      <dgm:t>
        <a:bodyPr/>
        <a:lstStyle/>
        <a:p>
          <a:endParaRPr lang="en-US"/>
        </a:p>
      </dgm:t>
    </dgm:pt>
  </dgm:ptLst>
  <dgm:cxnLst>
    <dgm:cxn modelId="{7F745A83-1F9C-4DB8-90F9-ACB6E16F8F50}" type="presOf" srcId="{AB6F9BC0-2543-4A72-A13B-615F1660E11D}" destId="{E535DFB6-59A3-4F28-86EA-5D9D16B894D5}" srcOrd="0" destOrd="0" presId="urn:microsoft.com/office/officeart/2005/8/layout/chevron1"/>
    <dgm:cxn modelId="{FEEE97B4-4B87-4AAF-8D60-08BD635662EC}" srcId="{80500376-F87F-48C9-BB29-7770E8A6E84D}" destId="{0B2B6F73-C50A-43E5-9F0B-F63AE24ACE04}" srcOrd="0" destOrd="0" parTransId="{B2D5FC2B-5AFE-4A89-8E36-7946CD4CC89C}" sibTransId="{84260CEA-0081-4981-9BC7-B6F7A27812D5}"/>
    <dgm:cxn modelId="{3CDA2675-B159-4D81-B28A-F0B9C0592E10}" srcId="{80500376-F87F-48C9-BB29-7770E8A6E84D}" destId="{AB6F9BC0-2543-4A72-A13B-615F1660E11D}" srcOrd="2" destOrd="0" parTransId="{866A539B-1330-4E4A-B6D7-B3438056C904}" sibTransId="{76166AF4-EFE4-440D-9D74-0D04DB004332}"/>
    <dgm:cxn modelId="{59E6148B-8E23-44AD-9588-B66EC3D465D3}" type="presOf" srcId="{A4C6C720-4AEB-4CB8-BFE1-A0628CEF8733}" destId="{4AA4D7B7-3C4E-4FA7-A30B-B83699F970E3}" srcOrd="0" destOrd="0" presId="urn:microsoft.com/office/officeart/2005/8/layout/chevron1"/>
    <dgm:cxn modelId="{E96FFDD4-F62B-49F8-8045-500323F962AD}" srcId="{80500376-F87F-48C9-BB29-7770E8A6E84D}" destId="{5F531E9B-1814-4A3C-9682-76D1F2BCBE53}" srcOrd="4" destOrd="0" parTransId="{6B9954C0-98FE-4B65-85C6-83CD7AD01F38}" sibTransId="{18DCE5CA-2BA0-4E3A-AE59-7F156D1D5811}"/>
    <dgm:cxn modelId="{46680D8A-663A-4184-BE89-6D364E61D02B}" srcId="{80500376-F87F-48C9-BB29-7770E8A6E84D}" destId="{A4C6C720-4AEB-4CB8-BFE1-A0628CEF8733}" srcOrd="1" destOrd="0" parTransId="{8DCC26F2-C502-494E-8D4F-5511681D74D1}" sibTransId="{D0E4C189-061B-4796-B678-8C977C382BC4}"/>
    <dgm:cxn modelId="{69A2BA6B-A1AE-485E-A783-BDDB1A7F3DCB}" type="presOf" srcId="{0B2B6F73-C50A-43E5-9F0B-F63AE24ACE04}" destId="{C8020034-3F25-4146-8526-052C25E3DFE7}" srcOrd="0" destOrd="0" presId="urn:microsoft.com/office/officeart/2005/8/layout/chevron1"/>
    <dgm:cxn modelId="{1DEF9D2B-9CC5-4F04-B407-59250E9060D0}" type="presOf" srcId="{5F531E9B-1814-4A3C-9682-76D1F2BCBE53}" destId="{10D84B66-171D-44F5-ABF0-7C8ADA1FCF7D}" srcOrd="0" destOrd="0" presId="urn:microsoft.com/office/officeart/2005/8/layout/chevron1"/>
    <dgm:cxn modelId="{5BAC6892-DA33-49E4-BCD9-1970466A95A0}" type="presOf" srcId="{80500376-F87F-48C9-BB29-7770E8A6E84D}" destId="{9E0DD51E-E27E-4C74-AA45-496856307D82}" srcOrd="0" destOrd="0" presId="urn:microsoft.com/office/officeart/2005/8/layout/chevron1"/>
    <dgm:cxn modelId="{90C631E6-2AB0-42AD-89F9-22B439BD06B2}" srcId="{80500376-F87F-48C9-BB29-7770E8A6E84D}" destId="{6E48C60B-00C6-48FF-AEDE-F77943CE06D6}" srcOrd="3" destOrd="0" parTransId="{704BE682-691F-4908-A098-3E25E1659D50}" sibTransId="{C4D36F42-F5BA-49F0-B10A-7BAAB0D95BFB}"/>
    <dgm:cxn modelId="{21BFDB16-CB2F-4778-84BE-FD5F43C4E3C9}" type="presOf" srcId="{6E48C60B-00C6-48FF-AEDE-F77943CE06D6}" destId="{F7A333E4-8637-4F6F-B7CD-DCCE50B562C6}" srcOrd="0" destOrd="0" presId="urn:microsoft.com/office/officeart/2005/8/layout/chevron1"/>
    <dgm:cxn modelId="{953CB1F5-2947-41AD-A5A5-E531C941E2F8}" type="presParOf" srcId="{9E0DD51E-E27E-4C74-AA45-496856307D82}" destId="{C8020034-3F25-4146-8526-052C25E3DFE7}" srcOrd="0" destOrd="0" presId="urn:microsoft.com/office/officeart/2005/8/layout/chevron1"/>
    <dgm:cxn modelId="{BBCAA2A8-2864-4B2D-BE2C-74645F7F0A0A}" type="presParOf" srcId="{9E0DD51E-E27E-4C74-AA45-496856307D82}" destId="{76A982B2-A688-4F1D-B42A-7F39EDF9BD1B}" srcOrd="1" destOrd="0" presId="urn:microsoft.com/office/officeart/2005/8/layout/chevron1"/>
    <dgm:cxn modelId="{E4D24058-F4BA-45BD-8C3E-9D9377D0FAAD}" type="presParOf" srcId="{9E0DD51E-E27E-4C74-AA45-496856307D82}" destId="{4AA4D7B7-3C4E-4FA7-A30B-B83699F970E3}" srcOrd="2" destOrd="0" presId="urn:microsoft.com/office/officeart/2005/8/layout/chevron1"/>
    <dgm:cxn modelId="{B6C2B226-53AA-44A2-88A2-39C88BCD1321}" type="presParOf" srcId="{9E0DD51E-E27E-4C74-AA45-496856307D82}" destId="{DDF5B980-6396-4C67-A846-372579B3037A}" srcOrd="3" destOrd="0" presId="urn:microsoft.com/office/officeart/2005/8/layout/chevron1"/>
    <dgm:cxn modelId="{EB18ACBD-5EAF-40BD-8351-6E6652C4FC55}" type="presParOf" srcId="{9E0DD51E-E27E-4C74-AA45-496856307D82}" destId="{E535DFB6-59A3-4F28-86EA-5D9D16B894D5}" srcOrd="4" destOrd="0" presId="urn:microsoft.com/office/officeart/2005/8/layout/chevron1"/>
    <dgm:cxn modelId="{573EBF4B-271F-4019-9397-837311358E4A}" type="presParOf" srcId="{9E0DD51E-E27E-4C74-AA45-496856307D82}" destId="{5CA987C5-D3C0-4B89-A5A8-86DDDACB5D0F}" srcOrd="5" destOrd="0" presId="urn:microsoft.com/office/officeart/2005/8/layout/chevron1"/>
    <dgm:cxn modelId="{F009B23F-5A7A-44D2-9A65-E5F7CD0E9D20}" type="presParOf" srcId="{9E0DD51E-E27E-4C74-AA45-496856307D82}" destId="{F7A333E4-8637-4F6F-B7CD-DCCE50B562C6}" srcOrd="6" destOrd="0" presId="urn:microsoft.com/office/officeart/2005/8/layout/chevron1"/>
    <dgm:cxn modelId="{DA0E5DB0-1C85-4284-B718-E382D5C24767}" type="presParOf" srcId="{9E0DD51E-E27E-4C74-AA45-496856307D82}" destId="{39F00DCB-0605-4FD8-9C07-4B480F2D09A7}" srcOrd="7" destOrd="0" presId="urn:microsoft.com/office/officeart/2005/8/layout/chevron1"/>
    <dgm:cxn modelId="{2DCAF5ED-3567-497D-BB32-AB7C848C3C4E}" type="presParOf" srcId="{9E0DD51E-E27E-4C74-AA45-496856307D82}" destId="{10D84B66-171D-44F5-ABF0-7C8ADA1FCF7D}"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C9C697-E9B8-4E4A-895F-E428C80F2DD4}" type="doc">
      <dgm:prSet loTypeId="urn:microsoft.com/office/officeart/2008/layout/VerticalCurvedList" loCatId="list" qsTypeId="urn:microsoft.com/office/officeart/2005/8/quickstyle/simple1" qsCatId="simple" csTypeId="urn:microsoft.com/office/officeart/2005/8/colors/accent2_1" csCatId="accent2" phldr="1"/>
      <dgm:spPr/>
      <dgm:t>
        <a:bodyPr/>
        <a:lstStyle/>
        <a:p>
          <a:endParaRPr lang="en-US"/>
        </a:p>
      </dgm:t>
    </dgm:pt>
    <dgm:pt modelId="{869E488D-F519-4405-90E7-5FD5A3631E21}">
      <dgm:prSet phldrT="[Text]" custT="1"/>
      <dgm:spPr/>
      <dgm:t>
        <a:bodyPr/>
        <a:lstStyle/>
        <a:p>
          <a:r>
            <a:rPr lang="lt-LT" sz="1600" dirty="0" err="1" smtClean="0"/>
            <a:t>Budget</a:t>
          </a:r>
          <a:r>
            <a:rPr lang="lt-LT" sz="1600" dirty="0" smtClean="0"/>
            <a:t> – 29,36 mln. </a:t>
          </a:r>
          <a:r>
            <a:rPr lang="lt-LT" sz="1600" dirty="0" err="1" smtClean="0"/>
            <a:t>Eur</a:t>
          </a:r>
          <a:endParaRPr lang="en-US" sz="1600" dirty="0"/>
        </a:p>
      </dgm:t>
    </dgm:pt>
    <dgm:pt modelId="{6E8DD28B-0D0C-4863-876E-D9C74A7DE157}" type="parTrans" cxnId="{BA282A69-607E-465C-B89C-4E9ABCC38D64}">
      <dgm:prSet/>
      <dgm:spPr/>
      <dgm:t>
        <a:bodyPr/>
        <a:lstStyle/>
        <a:p>
          <a:endParaRPr lang="en-US"/>
        </a:p>
      </dgm:t>
    </dgm:pt>
    <dgm:pt modelId="{193F5CFC-43D8-48C1-8B9E-A284978660AA}" type="sibTrans" cxnId="{BA282A69-607E-465C-B89C-4E9ABCC38D64}">
      <dgm:prSet/>
      <dgm:spPr/>
      <dgm:t>
        <a:bodyPr/>
        <a:lstStyle/>
        <a:p>
          <a:endParaRPr lang="en-US"/>
        </a:p>
      </dgm:t>
    </dgm:pt>
    <dgm:pt modelId="{FA34D8CA-BB2D-4CF1-8489-45D9F5001689}">
      <dgm:prSet custT="1"/>
      <dgm:spPr/>
      <dgm:t>
        <a:bodyPr/>
        <a:lstStyle/>
        <a:p>
          <a:r>
            <a:rPr lang="en-US" sz="1000" dirty="0"/>
            <a:t>strategic </a:t>
          </a:r>
          <a:r>
            <a:rPr lang="en-US" sz="1000" b="1" dirty="0"/>
            <a:t>importance; necessity</a:t>
          </a:r>
          <a:r>
            <a:rPr lang="en-US" sz="1000" dirty="0"/>
            <a:t> of the innovative products; significant </a:t>
          </a:r>
          <a:r>
            <a:rPr lang="en-US" sz="1000" b="1" dirty="0"/>
            <a:t>benefit</a:t>
          </a:r>
          <a:r>
            <a:rPr lang="en-US" sz="1000" dirty="0"/>
            <a:t> for the society and public procurer</a:t>
          </a:r>
          <a:endParaRPr lang="en-US" sz="1000" b="1" dirty="0"/>
        </a:p>
      </dgm:t>
    </dgm:pt>
    <dgm:pt modelId="{3DDF0409-F69B-44F9-80EE-F025FD9287F2}" type="parTrans" cxnId="{84B65ACA-72EE-468F-8C98-7FB113C1C9F1}">
      <dgm:prSet/>
      <dgm:spPr/>
      <dgm:t>
        <a:bodyPr/>
        <a:lstStyle/>
        <a:p>
          <a:endParaRPr lang="en-US"/>
        </a:p>
      </dgm:t>
    </dgm:pt>
    <dgm:pt modelId="{1E492AD7-76C9-42A9-903D-21268B9DDB4C}" type="sibTrans" cxnId="{84B65ACA-72EE-468F-8C98-7FB113C1C9F1}">
      <dgm:prSet/>
      <dgm:spPr/>
      <dgm:t>
        <a:bodyPr/>
        <a:lstStyle/>
        <a:p>
          <a:endParaRPr lang="en-US"/>
        </a:p>
      </dgm:t>
    </dgm:pt>
    <dgm:pt modelId="{CFE24FC2-CE92-40D9-A910-C8F395D168DD}">
      <dgm:prSet custT="1"/>
      <dgm:spPr/>
      <dgm:t>
        <a:bodyPr/>
        <a:lstStyle/>
        <a:p>
          <a:r>
            <a:rPr lang="en-US" sz="1600" dirty="0" smtClean="0"/>
            <a:t>Approval </a:t>
          </a:r>
          <a:r>
            <a:rPr lang="en-US" sz="1600" dirty="0"/>
            <a:t>by the Council of Innovative </a:t>
          </a:r>
          <a:r>
            <a:rPr lang="en-US" sz="1600" dirty="0" smtClean="0"/>
            <a:t>Economy</a:t>
          </a:r>
          <a:endParaRPr lang="lt-LT" sz="1600" dirty="0"/>
        </a:p>
      </dgm:t>
    </dgm:pt>
    <dgm:pt modelId="{BBE66F42-57A7-457E-8C61-512B49A3551B}" type="parTrans" cxnId="{F4BFF4AD-B35D-460E-B5A2-E2F94E643C87}">
      <dgm:prSet/>
      <dgm:spPr/>
      <dgm:t>
        <a:bodyPr/>
        <a:lstStyle/>
        <a:p>
          <a:endParaRPr lang="en-US"/>
        </a:p>
      </dgm:t>
    </dgm:pt>
    <dgm:pt modelId="{0FC99960-7EE3-4EB2-9000-09104650414C}" type="sibTrans" cxnId="{F4BFF4AD-B35D-460E-B5A2-E2F94E643C87}">
      <dgm:prSet/>
      <dgm:spPr/>
      <dgm:t>
        <a:bodyPr/>
        <a:lstStyle/>
        <a:p>
          <a:endParaRPr lang="en-US"/>
        </a:p>
      </dgm:t>
    </dgm:pt>
    <dgm:pt modelId="{93B39CE5-B760-4CDA-ACC7-047050127088}">
      <dgm:prSet phldrT="[Text]" custT="1"/>
      <dgm:spPr/>
      <dgm:t>
        <a:bodyPr/>
        <a:lstStyle/>
        <a:p>
          <a:r>
            <a:rPr lang="lt-LT" sz="1600" dirty="0" smtClean="0"/>
            <a:t>I</a:t>
          </a:r>
          <a:r>
            <a:rPr lang="en-US" sz="1600" dirty="0" smtClean="0"/>
            <a:t>n </a:t>
          </a:r>
          <a:r>
            <a:rPr lang="en-US" sz="1600" dirty="0"/>
            <a:t>line with the principles:</a:t>
          </a:r>
        </a:p>
      </dgm:t>
    </dgm:pt>
    <dgm:pt modelId="{E61C4803-EDFC-4A0C-AB72-5CA877DBBF41}" type="parTrans" cxnId="{CD057156-66A5-43DD-BD33-AE59E70AAAEA}">
      <dgm:prSet/>
      <dgm:spPr/>
      <dgm:t>
        <a:bodyPr/>
        <a:lstStyle/>
        <a:p>
          <a:endParaRPr lang="en-US"/>
        </a:p>
      </dgm:t>
    </dgm:pt>
    <dgm:pt modelId="{39407445-2C18-418A-A6BC-9699530609E8}" type="sibTrans" cxnId="{CD057156-66A5-43DD-BD33-AE59E70AAAEA}">
      <dgm:prSet/>
      <dgm:spPr/>
      <dgm:t>
        <a:bodyPr/>
        <a:lstStyle/>
        <a:p>
          <a:endParaRPr lang="en-US"/>
        </a:p>
      </dgm:t>
    </dgm:pt>
    <dgm:pt modelId="{C1F9DE4F-A6CE-4D15-964B-4ACF72F424E4}">
      <dgm:prSet custT="1"/>
      <dgm:spPr/>
      <dgm:t>
        <a:bodyPr/>
        <a:lstStyle/>
        <a:p>
          <a:r>
            <a:rPr lang="lt-LT" sz="1600" dirty="0" smtClean="0"/>
            <a:t>80 </a:t>
          </a:r>
          <a:r>
            <a:rPr lang="lt-LT" sz="1600" dirty="0" err="1" smtClean="0"/>
            <a:t>potential</a:t>
          </a:r>
          <a:r>
            <a:rPr lang="lt-LT" sz="1600" dirty="0" smtClean="0"/>
            <a:t> </a:t>
          </a:r>
          <a:r>
            <a:rPr lang="lt-LT" sz="1600" dirty="0" err="1" smtClean="0"/>
            <a:t>PCPs</a:t>
          </a:r>
          <a:r>
            <a:rPr lang="lt-LT" sz="1600" dirty="0" smtClean="0"/>
            <a:t> </a:t>
          </a:r>
          <a:r>
            <a:rPr lang="lt-LT" sz="1600" dirty="0" err="1" smtClean="0"/>
            <a:t>identified</a:t>
          </a:r>
          <a:endParaRPr lang="lt-LT" sz="1600" dirty="0"/>
        </a:p>
      </dgm:t>
    </dgm:pt>
    <dgm:pt modelId="{FED98C3D-55EC-4782-B7B3-A9038BD26006}" type="parTrans" cxnId="{EDCF042C-7882-40C0-9A47-5639B38FC3EC}">
      <dgm:prSet/>
      <dgm:spPr/>
    </dgm:pt>
    <dgm:pt modelId="{03308D35-347D-4505-8851-B75EBA98D57B}" type="sibTrans" cxnId="{EDCF042C-7882-40C0-9A47-5639B38FC3EC}">
      <dgm:prSet/>
      <dgm:spPr/>
    </dgm:pt>
    <dgm:pt modelId="{1A4BD255-8B5D-4819-BC21-8372F89B664D}">
      <dgm:prSet phldrT="[Text]" custT="1"/>
      <dgm:spPr/>
      <dgm:t>
        <a:bodyPr/>
        <a:lstStyle/>
        <a:p>
          <a:r>
            <a:rPr lang="en-US" sz="1600" dirty="0" smtClean="0"/>
            <a:t>PCP in line with Smart </a:t>
          </a:r>
          <a:r>
            <a:rPr lang="en-US" sz="1600" dirty="0" err="1" smtClean="0"/>
            <a:t>Specialisation</a:t>
          </a:r>
          <a:r>
            <a:rPr lang="en-US" sz="1600" dirty="0" smtClean="0"/>
            <a:t> Strategy</a:t>
          </a:r>
          <a:endParaRPr lang="en-US" sz="1600" dirty="0"/>
        </a:p>
      </dgm:t>
    </dgm:pt>
    <dgm:pt modelId="{19CDE22B-A90F-4DD8-8DA5-250FE8DBB872}" type="parTrans" cxnId="{EA3A778B-95D1-4622-9733-89CCCC3AFBB4}">
      <dgm:prSet/>
      <dgm:spPr/>
    </dgm:pt>
    <dgm:pt modelId="{56D25FFB-F4D8-4A69-8068-C5C2E5F37201}" type="sibTrans" cxnId="{EA3A778B-95D1-4622-9733-89CCCC3AFBB4}">
      <dgm:prSet/>
      <dgm:spPr/>
    </dgm:pt>
    <dgm:pt modelId="{55F063DE-2DC7-4F2A-BEDA-E5B18057A23B}">
      <dgm:prSet phldrT="[Text]" custT="1"/>
      <dgm:spPr/>
      <dgm:t>
        <a:bodyPr/>
        <a:lstStyle/>
        <a:p>
          <a:r>
            <a:rPr lang="lt-LT" sz="1600" smtClean="0"/>
            <a:t>Funding </a:t>
          </a:r>
          <a:r>
            <a:rPr lang="lt-LT" sz="1600" dirty="0" err="1"/>
            <a:t>up</a:t>
          </a:r>
          <a:r>
            <a:rPr lang="lt-LT" sz="1600" dirty="0"/>
            <a:t> to 85</a:t>
          </a:r>
          <a:r>
            <a:rPr lang="en-US" sz="1600" dirty="0"/>
            <a:t>%</a:t>
          </a:r>
        </a:p>
      </dgm:t>
    </dgm:pt>
    <dgm:pt modelId="{5986C074-F3EE-4812-8F93-6CB896629CDB}" type="parTrans" cxnId="{FA5132C9-0234-46AC-93A5-42535D4DB32D}">
      <dgm:prSet/>
      <dgm:spPr/>
    </dgm:pt>
    <dgm:pt modelId="{041550B6-52E8-40BC-AA6F-4565855ED8B0}" type="sibTrans" cxnId="{FA5132C9-0234-46AC-93A5-42535D4DB32D}">
      <dgm:prSet/>
      <dgm:spPr/>
    </dgm:pt>
    <dgm:pt modelId="{78254050-0D12-478A-BDC6-CB0CD048DB6D}" type="pres">
      <dgm:prSet presAssocID="{0FC9C697-E9B8-4E4A-895F-E428C80F2DD4}" presName="Name0" presStyleCnt="0">
        <dgm:presLayoutVars>
          <dgm:chMax val="7"/>
          <dgm:chPref val="7"/>
          <dgm:dir/>
        </dgm:presLayoutVars>
      </dgm:prSet>
      <dgm:spPr/>
      <dgm:t>
        <a:bodyPr/>
        <a:lstStyle/>
        <a:p>
          <a:endParaRPr lang="en-US"/>
        </a:p>
      </dgm:t>
    </dgm:pt>
    <dgm:pt modelId="{3DF50337-C812-406B-B73C-A955ABE33827}" type="pres">
      <dgm:prSet presAssocID="{0FC9C697-E9B8-4E4A-895F-E428C80F2DD4}" presName="Name1" presStyleCnt="0"/>
      <dgm:spPr/>
    </dgm:pt>
    <dgm:pt modelId="{47C77F04-E46B-4EEA-A0BA-6F288B175947}" type="pres">
      <dgm:prSet presAssocID="{0FC9C697-E9B8-4E4A-895F-E428C80F2DD4}" presName="cycle" presStyleCnt="0"/>
      <dgm:spPr/>
    </dgm:pt>
    <dgm:pt modelId="{2ADB65D0-5575-4978-9065-17052956D679}" type="pres">
      <dgm:prSet presAssocID="{0FC9C697-E9B8-4E4A-895F-E428C80F2DD4}" presName="srcNode" presStyleLbl="node1" presStyleIdx="0" presStyleCnt="6"/>
      <dgm:spPr/>
    </dgm:pt>
    <dgm:pt modelId="{5A362F9B-E489-4B73-895F-76EE477E6DF4}" type="pres">
      <dgm:prSet presAssocID="{0FC9C697-E9B8-4E4A-895F-E428C80F2DD4}" presName="conn" presStyleLbl="parChTrans1D2" presStyleIdx="0" presStyleCnt="1"/>
      <dgm:spPr/>
      <dgm:t>
        <a:bodyPr/>
        <a:lstStyle/>
        <a:p>
          <a:endParaRPr lang="en-US"/>
        </a:p>
      </dgm:t>
    </dgm:pt>
    <dgm:pt modelId="{A4008480-AF9C-4C7C-AB54-E686EB67793E}" type="pres">
      <dgm:prSet presAssocID="{0FC9C697-E9B8-4E4A-895F-E428C80F2DD4}" presName="extraNode" presStyleLbl="node1" presStyleIdx="0" presStyleCnt="6"/>
      <dgm:spPr/>
    </dgm:pt>
    <dgm:pt modelId="{6A28462B-21B5-4FC6-8561-4F1E211D2479}" type="pres">
      <dgm:prSet presAssocID="{0FC9C697-E9B8-4E4A-895F-E428C80F2DD4}" presName="dstNode" presStyleLbl="node1" presStyleIdx="0" presStyleCnt="6"/>
      <dgm:spPr/>
    </dgm:pt>
    <dgm:pt modelId="{6B532766-BDCF-48BE-A919-4937F4076D2A}" type="pres">
      <dgm:prSet presAssocID="{869E488D-F519-4405-90E7-5FD5A3631E21}" presName="text_1" presStyleLbl="node1" presStyleIdx="0" presStyleCnt="6">
        <dgm:presLayoutVars>
          <dgm:bulletEnabled val="1"/>
        </dgm:presLayoutVars>
      </dgm:prSet>
      <dgm:spPr/>
      <dgm:t>
        <a:bodyPr/>
        <a:lstStyle/>
        <a:p>
          <a:endParaRPr lang="en-US"/>
        </a:p>
      </dgm:t>
    </dgm:pt>
    <dgm:pt modelId="{11D89F43-CE73-41D6-B56E-8CBA3AAB00F4}" type="pres">
      <dgm:prSet presAssocID="{869E488D-F519-4405-90E7-5FD5A3631E21}" presName="accent_1" presStyleCnt="0"/>
      <dgm:spPr/>
    </dgm:pt>
    <dgm:pt modelId="{94D3D7B6-E02C-406D-93D5-7539BC087A83}" type="pres">
      <dgm:prSet presAssocID="{869E488D-F519-4405-90E7-5FD5A3631E21}" presName="accentRepeatNode" presStyleLbl="solidFgAcc1" presStyleIdx="0" presStyleCnt="6"/>
      <dgm:spPr/>
    </dgm:pt>
    <dgm:pt modelId="{27C4BCAE-B4EF-4107-8A92-D0DF8511540C}" type="pres">
      <dgm:prSet presAssocID="{55F063DE-2DC7-4F2A-BEDA-E5B18057A23B}" presName="text_2" presStyleLbl="node1" presStyleIdx="1" presStyleCnt="6">
        <dgm:presLayoutVars>
          <dgm:bulletEnabled val="1"/>
        </dgm:presLayoutVars>
      </dgm:prSet>
      <dgm:spPr/>
      <dgm:t>
        <a:bodyPr/>
        <a:lstStyle/>
        <a:p>
          <a:endParaRPr lang="en-US"/>
        </a:p>
      </dgm:t>
    </dgm:pt>
    <dgm:pt modelId="{B30FEF40-C2C2-4DE6-A487-4CFBC169D051}" type="pres">
      <dgm:prSet presAssocID="{55F063DE-2DC7-4F2A-BEDA-E5B18057A23B}" presName="accent_2" presStyleCnt="0"/>
      <dgm:spPr/>
    </dgm:pt>
    <dgm:pt modelId="{429EA375-20ED-4A7C-B240-18097119349F}" type="pres">
      <dgm:prSet presAssocID="{55F063DE-2DC7-4F2A-BEDA-E5B18057A23B}" presName="accentRepeatNode" presStyleLbl="solidFgAcc1" presStyleIdx="1" presStyleCnt="6"/>
      <dgm:spPr/>
    </dgm:pt>
    <dgm:pt modelId="{8B8B8642-F864-4AFC-8BFE-77653F39F878}" type="pres">
      <dgm:prSet presAssocID="{1A4BD255-8B5D-4819-BC21-8372F89B664D}" presName="text_3" presStyleLbl="node1" presStyleIdx="2" presStyleCnt="6">
        <dgm:presLayoutVars>
          <dgm:bulletEnabled val="1"/>
        </dgm:presLayoutVars>
      </dgm:prSet>
      <dgm:spPr/>
      <dgm:t>
        <a:bodyPr/>
        <a:lstStyle/>
        <a:p>
          <a:endParaRPr lang="en-US"/>
        </a:p>
      </dgm:t>
    </dgm:pt>
    <dgm:pt modelId="{4B88AE1E-7386-44B7-B252-2930E068AEA6}" type="pres">
      <dgm:prSet presAssocID="{1A4BD255-8B5D-4819-BC21-8372F89B664D}" presName="accent_3" presStyleCnt="0"/>
      <dgm:spPr/>
    </dgm:pt>
    <dgm:pt modelId="{5C182828-DF4C-445A-8B2C-0F9FB5AEC352}" type="pres">
      <dgm:prSet presAssocID="{1A4BD255-8B5D-4819-BC21-8372F89B664D}" presName="accentRepeatNode" presStyleLbl="solidFgAcc1" presStyleIdx="2" presStyleCnt="6"/>
      <dgm:spPr/>
    </dgm:pt>
    <dgm:pt modelId="{F4180E0E-10A8-430A-884B-6CB93C163673}" type="pres">
      <dgm:prSet presAssocID="{93B39CE5-B760-4CDA-ACC7-047050127088}" presName="text_4" presStyleLbl="node1" presStyleIdx="3" presStyleCnt="6">
        <dgm:presLayoutVars>
          <dgm:bulletEnabled val="1"/>
        </dgm:presLayoutVars>
      </dgm:prSet>
      <dgm:spPr/>
      <dgm:t>
        <a:bodyPr/>
        <a:lstStyle/>
        <a:p>
          <a:endParaRPr lang="en-US"/>
        </a:p>
      </dgm:t>
    </dgm:pt>
    <dgm:pt modelId="{1494EB1F-61B6-40EB-B0AA-DEF195C5F7B8}" type="pres">
      <dgm:prSet presAssocID="{93B39CE5-B760-4CDA-ACC7-047050127088}" presName="accent_4" presStyleCnt="0"/>
      <dgm:spPr/>
    </dgm:pt>
    <dgm:pt modelId="{9A9D196A-C999-4A30-9D83-475A83F2A09F}" type="pres">
      <dgm:prSet presAssocID="{93B39CE5-B760-4CDA-ACC7-047050127088}" presName="accentRepeatNode" presStyleLbl="solidFgAcc1" presStyleIdx="3" presStyleCnt="6"/>
      <dgm:spPr/>
    </dgm:pt>
    <dgm:pt modelId="{CE3EEABB-7375-4355-B890-2ABFC6D0165F}" type="pres">
      <dgm:prSet presAssocID="{CFE24FC2-CE92-40D9-A910-C8F395D168DD}" presName="text_5" presStyleLbl="node1" presStyleIdx="4" presStyleCnt="6">
        <dgm:presLayoutVars>
          <dgm:bulletEnabled val="1"/>
        </dgm:presLayoutVars>
      </dgm:prSet>
      <dgm:spPr/>
      <dgm:t>
        <a:bodyPr/>
        <a:lstStyle/>
        <a:p>
          <a:endParaRPr lang="en-US"/>
        </a:p>
      </dgm:t>
    </dgm:pt>
    <dgm:pt modelId="{5781CFDA-9ECB-4FB4-8438-B7F8959B020C}" type="pres">
      <dgm:prSet presAssocID="{CFE24FC2-CE92-40D9-A910-C8F395D168DD}" presName="accent_5" presStyleCnt="0"/>
      <dgm:spPr/>
    </dgm:pt>
    <dgm:pt modelId="{BEB53553-7C1E-4A8A-BE32-58CF0C319464}" type="pres">
      <dgm:prSet presAssocID="{CFE24FC2-CE92-40D9-A910-C8F395D168DD}" presName="accentRepeatNode" presStyleLbl="solidFgAcc1" presStyleIdx="4" presStyleCnt="6"/>
      <dgm:spPr/>
    </dgm:pt>
    <dgm:pt modelId="{7C50E085-A60A-45E3-96F8-9650A18A01B3}" type="pres">
      <dgm:prSet presAssocID="{C1F9DE4F-A6CE-4D15-964B-4ACF72F424E4}" presName="text_6" presStyleLbl="node1" presStyleIdx="5" presStyleCnt="6">
        <dgm:presLayoutVars>
          <dgm:bulletEnabled val="1"/>
        </dgm:presLayoutVars>
      </dgm:prSet>
      <dgm:spPr/>
      <dgm:t>
        <a:bodyPr/>
        <a:lstStyle/>
        <a:p>
          <a:endParaRPr lang="en-US"/>
        </a:p>
      </dgm:t>
    </dgm:pt>
    <dgm:pt modelId="{FAF8A2E0-DEC9-4C5A-9921-D502F306919F}" type="pres">
      <dgm:prSet presAssocID="{C1F9DE4F-A6CE-4D15-964B-4ACF72F424E4}" presName="accent_6" presStyleCnt="0"/>
      <dgm:spPr/>
    </dgm:pt>
    <dgm:pt modelId="{06EF67CE-557E-4814-AA8F-D4B38388DA34}" type="pres">
      <dgm:prSet presAssocID="{C1F9DE4F-A6CE-4D15-964B-4ACF72F424E4}" presName="accentRepeatNode" presStyleLbl="solidFgAcc1" presStyleIdx="5" presStyleCnt="6"/>
      <dgm:spPr/>
    </dgm:pt>
  </dgm:ptLst>
  <dgm:cxnLst>
    <dgm:cxn modelId="{EDCF042C-7882-40C0-9A47-5639B38FC3EC}" srcId="{0FC9C697-E9B8-4E4A-895F-E428C80F2DD4}" destId="{C1F9DE4F-A6CE-4D15-964B-4ACF72F424E4}" srcOrd="5" destOrd="0" parTransId="{FED98C3D-55EC-4782-B7B3-A9038BD26006}" sibTransId="{03308D35-347D-4505-8851-B75EBA98D57B}"/>
    <dgm:cxn modelId="{F4BFF4AD-B35D-460E-B5A2-E2F94E643C87}" srcId="{0FC9C697-E9B8-4E4A-895F-E428C80F2DD4}" destId="{CFE24FC2-CE92-40D9-A910-C8F395D168DD}" srcOrd="4" destOrd="0" parTransId="{BBE66F42-57A7-457E-8C61-512B49A3551B}" sibTransId="{0FC99960-7EE3-4EB2-9000-09104650414C}"/>
    <dgm:cxn modelId="{CD057156-66A5-43DD-BD33-AE59E70AAAEA}" srcId="{0FC9C697-E9B8-4E4A-895F-E428C80F2DD4}" destId="{93B39CE5-B760-4CDA-ACC7-047050127088}" srcOrd="3" destOrd="0" parTransId="{E61C4803-EDFC-4A0C-AB72-5CA877DBBF41}" sibTransId="{39407445-2C18-418A-A6BC-9699530609E8}"/>
    <dgm:cxn modelId="{620A56BC-4C38-49ED-903D-7F9AC3BD6E7A}" type="presOf" srcId="{CFE24FC2-CE92-40D9-A910-C8F395D168DD}" destId="{CE3EEABB-7375-4355-B890-2ABFC6D0165F}" srcOrd="0" destOrd="0" presId="urn:microsoft.com/office/officeart/2008/layout/VerticalCurvedList"/>
    <dgm:cxn modelId="{8B95CDCE-C765-44D8-AF9B-242C7030EA0B}" type="presOf" srcId="{869E488D-F519-4405-90E7-5FD5A3631E21}" destId="{6B532766-BDCF-48BE-A919-4937F4076D2A}" srcOrd="0" destOrd="0" presId="urn:microsoft.com/office/officeart/2008/layout/VerticalCurvedList"/>
    <dgm:cxn modelId="{8E4170FC-29E3-4877-9072-C7F98653928F}" type="presOf" srcId="{1A4BD255-8B5D-4819-BC21-8372F89B664D}" destId="{8B8B8642-F864-4AFC-8BFE-77653F39F878}" srcOrd="0" destOrd="0" presId="urn:microsoft.com/office/officeart/2008/layout/VerticalCurvedList"/>
    <dgm:cxn modelId="{FA5132C9-0234-46AC-93A5-42535D4DB32D}" srcId="{0FC9C697-E9B8-4E4A-895F-E428C80F2DD4}" destId="{55F063DE-2DC7-4F2A-BEDA-E5B18057A23B}" srcOrd="1" destOrd="0" parTransId="{5986C074-F3EE-4812-8F93-6CB896629CDB}" sibTransId="{041550B6-52E8-40BC-AA6F-4565855ED8B0}"/>
    <dgm:cxn modelId="{EA3A778B-95D1-4622-9733-89CCCC3AFBB4}" srcId="{0FC9C697-E9B8-4E4A-895F-E428C80F2DD4}" destId="{1A4BD255-8B5D-4819-BC21-8372F89B664D}" srcOrd="2" destOrd="0" parTransId="{19CDE22B-A90F-4DD8-8DA5-250FE8DBB872}" sibTransId="{56D25FFB-F4D8-4A69-8068-C5C2E5F37201}"/>
    <dgm:cxn modelId="{BA282A69-607E-465C-B89C-4E9ABCC38D64}" srcId="{0FC9C697-E9B8-4E4A-895F-E428C80F2DD4}" destId="{869E488D-F519-4405-90E7-5FD5A3631E21}" srcOrd="0" destOrd="0" parTransId="{6E8DD28B-0D0C-4863-876E-D9C74A7DE157}" sibTransId="{193F5CFC-43D8-48C1-8B9E-A284978660AA}"/>
    <dgm:cxn modelId="{A4F02ED4-0A8A-4129-84BD-3CCAF0D75331}" type="presOf" srcId="{193F5CFC-43D8-48C1-8B9E-A284978660AA}" destId="{5A362F9B-E489-4B73-895F-76EE477E6DF4}" srcOrd="0" destOrd="0" presId="urn:microsoft.com/office/officeart/2008/layout/VerticalCurvedList"/>
    <dgm:cxn modelId="{78E3603B-4D52-4BFC-8F83-334393CFC980}" type="presOf" srcId="{93B39CE5-B760-4CDA-ACC7-047050127088}" destId="{F4180E0E-10A8-430A-884B-6CB93C163673}" srcOrd="0" destOrd="0" presId="urn:microsoft.com/office/officeart/2008/layout/VerticalCurvedList"/>
    <dgm:cxn modelId="{84B65ACA-72EE-468F-8C98-7FB113C1C9F1}" srcId="{93B39CE5-B760-4CDA-ACC7-047050127088}" destId="{FA34D8CA-BB2D-4CF1-8489-45D9F5001689}" srcOrd="0" destOrd="0" parTransId="{3DDF0409-F69B-44F9-80EE-F025FD9287F2}" sibTransId="{1E492AD7-76C9-42A9-903D-21268B9DDB4C}"/>
    <dgm:cxn modelId="{B9759260-6C3A-46B3-969D-63BEAC0392C3}" type="presOf" srcId="{C1F9DE4F-A6CE-4D15-964B-4ACF72F424E4}" destId="{7C50E085-A60A-45E3-96F8-9650A18A01B3}" srcOrd="0" destOrd="0" presId="urn:microsoft.com/office/officeart/2008/layout/VerticalCurvedList"/>
    <dgm:cxn modelId="{A3F94563-B56E-4C18-93F4-6DFA2ECDA792}" type="presOf" srcId="{FA34D8CA-BB2D-4CF1-8489-45D9F5001689}" destId="{F4180E0E-10A8-430A-884B-6CB93C163673}" srcOrd="0" destOrd="1" presId="urn:microsoft.com/office/officeart/2008/layout/VerticalCurvedList"/>
    <dgm:cxn modelId="{768B4201-8E2F-4756-BEC8-B0042F25ED73}" type="presOf" srcId="{55F063DE-2DC7-4F2A-BEDA-E5B18057A23B}" destId="{27C4BCAE-B4EF-4107-8A92-D0DF8511540C}" srcOrd="0" destOrd="0" presId="urn:microsoft.com/office/officeart/2008/layout/VerticalCurvedList"/>
    <dgm:cxn modelId="{A4DE63BF-92F3-4B9A-B9F9-11C3DF7DCB41}" type="presOf" srcId="{0FC9C697-E9B8-4E4A-895F-E428C80F2DD4}" destId="{78254050-0D12-478A-BDC6-CB0CD048DB6D}" srcOrd="0" destOrd="0" presId="urn:microsoft.com/office/officeart/2008/layout/VerticalCurvedList"/>
    <dgm:cxn modelId="{68661158-F8E2-4BB8-9912-CEE459253231}" type="presParOf" srcId="{78254050-0D12-478A-BDC6-CB0CD048DB6D}" destId="{3DF50337-C812-406B-B73C-A955ABE33827}" srcOrd="0" destOrd="0" presId="urn:microsoft.com/office/officeart/2008/layout/VerticalCurvedList"/>
    <dgm:cxn modelId="{CE3038FF-93DA-4623-BD55-3953FE1310A9}" type="presParOf" srcId="{3DF50337-C812-406B-B73C-A955ABE33827}" destId="{47C77F04-E46B-4EEA-A0BA-6F288B175947}" srcOrd="0" destOrd="0" presId="urn:microsoft.com/office/officeart/2008/layout/VerticalCurvedList"/>
    <dgm:cxn modelId="{EA587455-AA5D-4D9F-A82C-CF977161C77A}" type="presParOf" srcId="{47C77F04-E46B-4EEA-A0BA-6F288B175947}" destId="{2ADB65D0-5575-4978-9065-17052956D679}" srcOrd="0" destOrd="0" presId="urn:microsoft.com/office/officeart/2008/layout/VerticalCurvedList"/>
    <dgm:cxn modelId="{C49F311B-53F4-449B-8657-7F5DD91D5DA5}" type="presParOf" srcId="{47C77F04-E46B-4EEA-A0BA-6F288B175947}" destId="{5A362F9B-E489-4B73-895F-76EE477E6DF4}" srcOrd="1" destOrd="0" presId="urn:microsoft.com/office/officeart/2008/layout/VerticalCurvedList"/>
    <dgm:cxn modelId="{F2A15080-3A61-4680-9222-EC3BF36D6309}" type="presParOf" srcId="{47C77F04-E46B-4EEA-A0BA-6F288B175947}" destId="{A4008480-AF9C-4C7C-AB54-E686EB67793E}" srcOrd="2" destOrd="0" presId="urn:microsoft.com/office/officeart/2008/layout/VerticalCurvedList"/>
    <dgm:cxn modelId="{31F6AE61-314A-4BA2-A0DE-BFE2D7C32E9B}" type="presParOf" srcId="{47C77F04-E46B-4EEA-A0BA-6F288B175947}" destId="{6A28462B-21B5-4FC6-8561-4F1E211D2479}" srcOrd="3" destOrd="0" presId="urn:microsoft.com/office/officeart/2008/layout/VerticalCurvedList"/>
    <dgm:cxn modelId="{70105FCD-D5C2-46AE-BF1B-00971554F3D9}" type="presParOf" srcId="{3DF50337-C812-406B-B73C-A955ABE33827}" destId="{6B532766-BDCF-48BE-A919-4937F4076D2A}" srcOrd="1" destOrd="0" presId="urn:microsoft.com/office/officeart/2008/layout/VerticalCurvedList"/>
    <dgm:cxn modelId="{D046A191-2785-47EA-879E-7690A0665E60}" type="presParOf" srcId="{3DF50337-C812-406B-B73C-A955ABE33827}" destId="{11D89F43-CE73-41D6-B56E-8CBA3AAB00F4}" srcOrd="2" destOrd="0" presId="urn:microsoft.com/office/officeart/2008/layout/VerticalCurvedList"/>
    <dgm:cxn modelId="{E38812BA-2268-4EF7-9930-5638A6A3355B}" type="presParOf" srcId="{11D89F43-CE73-41D6-B56E-8CBA3AAB00F4}" destId="{94D3D7B6-E02C-406D-93D5-7539BC087A83}" srcOrd="0" destOrd="0" presId="urn:microsoft.com/office/officeart/2008/layout/VerticalCurvedList"/>
    <dgm:cxn modelId="{F3288A43-0D94-4487-81F0-4B3FA3222013}" type="presParOf" srcId="{3DF50337-C812-406B-B73C-A955ABE33827}" destId="{27C4BCAE-B4EF-4107-8A92-D0DF8511540C}" srcOrd="3" destOrd="0" presId="urn:microsoft.com/office/officeart/2008/layout/VerticalCurvedList"/>
    <dgm:cxn modelId="{4E1169DF-DBE4-451E-9192-9601E88DDC07}" type="presParOf" srcId="{3DF50337-C812-406B-B73C-A955ABE33827}" destId="{B30FEF40-C2C2-4DE6-A487-4CFBC169D051}" srcOrd="4" destOrd="0" presId="urn:microsoft.com/office/officeart/2008/layout/VerticalCurvedList"/>
    <dgm:cxn modelId="{C5F19047-962A-43B8-9E20-5BF354CC4795}" type="presParOf" srcId="{B30FEF40-C2C2-4DE6-A487-4CFBC169D051}" destId="{429EA375-20ED-4A7C-B240-18097119349F}" srcOrd="0" destOrd="0" presId="urn:microsoft.com/office/officeart/2008/layout/VerticalCurvedList"/>
    <dgm:cxn modelId="{F1E3A2F1-1222-493F-8175-01D2532C078D}" type="presParOf" srcId="{3DF50337-C812-406B-B73C-A955ABE33827}" destId="{8B8B8642-F864-4AFC-8BFE-77653F39F878}" srcOrd="5" destOrd="0" presId="urn:microsoft.com/office/officeart/2008/layout/VerticalCurvedList"/>
    <dgm:cxn modelId="{846446CE-6299-48E9-9EC2-B1AC1AF64886}" type="presParOf" srcId="{3DF50337-C812-406B-B73C-A955ABE33827}" destId="{4B88AE1E-7386-44B7-B252-2930E068AEA6}" srcOrd="6" destOrd="0" presId="urn:microsoft.com/office/officeart/2008/layout/VerticalCurvedList"/>
    <dgm:cxn modelId="{9497A138-1A96-449A-ADED-8133935AD2D8}" type="presParOf" srcId="{4B88AE1E-7386-44B7-B252-2930E068AEA6}" destId="{5C182828-DF4C-445A-8B2C-0F9FB5AEC352}" srcOrd="0" destOrd="0" presId="urn:microsoft.com/office/officeart/2008/layout/VerticalCurvedList"/>
    <dgm:cxn modelId="{764BD53B-F6B5-4F9B-A24A-8CFD2D57A05F}" type="presParOf" srcId="{3DF50337-C812-406B-B73C-A955ABE33827}" destId="{F4180E0E-10A8-430A-884B-6CB93C163673}" srcOrd="7" destOrd="0" presId="urn:microsoft.com/office/officeart/2008/layout/VerticalCurvedList"/>
    <dgm:cxn modelId="{A5AFB30F-6D88-4C3D-87E4-DD1AF2CEA13D}" type="presParOf" srcId="{3DF50337-C812-406B-B73C-A955ABE33827}" destId="{1494EB1F-61B6-40EB-B0AA-DEF195C5F7B8}" srcOrd="8" destOrd="0" presId="urn:microsoft.com/office/officeart/2008/layout/VerticalCurvedList"/>
    <dgm:cxn modelId="{5B9F615D-BB48-4FFC-878A-F57F3C75CEDE}" type="presParOf" srcId="{1494EB1F-61B6-40EB-B0AA-DEF195C5F7B8}" destId="{9A9D196A-C999-4A30-9D83-475A83F2A09F}" srcOrd="0" destOrd="0" presId="urn:microsoft.com/office/officeart/2008/layout/VerticalCurvedList"/>
    <dgm:cxn modelId="{C43A4446-E165-4DB7-BBE8-4D01DF96DF6D}" type="presParOf" srcId="{3DF50337-C812-406B-B73C-A955ABE33827}" destId="{CE3EEABB-7375-4355-B890-2ABFC6D0165F}" srcOrd="9" destOrd="0" presId="urn:microsoft.com/office/officeart/2008/layout/VerticalCurvedList"/>
    <dgm:cxn modelId="{2F7FAA9F-C728-42C5-BD1F-431819203D49}" type="presParOf" srcId="{3DF50337-C812-406B-B73C-A955ABE33827}" destId="{5781CFDA-9ECB-4FB4-8438-B7F8959B020C}" srcOrd="10" destOrd="0" presId="urn:microsoft.com/office/officeart/2008/layout/VerticalCurvedList"/>
    <dgm:cxn modelId="{4062B8D3-CA4C-4303-B05E-C00BCC323B91}" type="presParOf" srcId="{5781CFDA-9ECB-4FB4-8438-B7F8959B020C}" destId="{BEB53553-7C1E-4A8A-BE32-58CF0C319464}" srcOrd="0" destOrd="0" presId="urn:microsoft.com/office/officeart/2008/layout/VerticalCurvedList"/>
    <dgm:cxn modelId="{B99CD3EC-6CA6-4893-9BD2-02379CD41B5B}" type="presParOf" srcId="{3DF50337-C812-406B-B73C-A955ABE33827}" destId="{7C50E085-A60A-45E3-96F8-9650A18A01B3}" srcOrd="11" destOrd="0" presId="urn:microsoft.com/office/officeart/2008/layout/VerticalCurvedList"/>
    <dgm:cxn modelId="{9003E617-6F42-4478-BEBF-8EE4E7BBD9D3}" type="presParOf" srcId="{3DF50337-C812-406B-B73C-A955ABE33827}" destId="{FAF8A2E0-DEC9-4C5A-9921-D502F306919F}" srcOrd="12" destOrd="0" presId="urn:microsoft.com/office/officeart/2008/layout/VerticalCurvedList"/>
    <dgm:cxn modelId="{F009F2F6-6ADE-4D53-A823-1AA57DD7BE2F}" type="presParOf" srcId="{FAF8A2E0-DEC9-4C5A-9921-D502F306919F}" destId="{06EF67CE-557E-4814-AA8F-D4B38388DA3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D00D84C-1637-4E2B-80E2-215B466AAB3D}" type="doc">
      <dgm:prSet loTypeId="urn:microsoft.com/office/officeart/2008/layout/AlternatingPictureBlocks" loCatId="list" qsTypeId="urn:microsoft.com/office/officeart/2005/8/quickstyle/simple3" qsCatId="simple" csTypeId="urn:microsoft.com/office/officeart/2005/8/colors/accent2_4" csCatId="accent2" phldr="1"/>
      <dgm:spPr/>
    </dgm:pt>
    <dgm:pt modelId="{B6D55B6F-6EBD-4051-A5B1-534E8DDA82F0}">
      <dgm:prSet phldrT="[Text]"/>
      <dgm:spPr/>
      <dgm:t>
        <a:bodyPr/>
        <a:lstStyle/>
        <a:p>
          <a:r>
            <a:rPr lang="lt-LT" dirty="0" err="1"/>
            <a:t>Contracting</a:t>
          </a:r>
          <a:r>
            <a:rPr lang="lt-LT" dirty="0"/>
            <a:t> </a:t>
          </a:r>
          <a:r>
            <a:rPr lang="lt-LT" dirty="0" err="1"/>
            <a:t>authority</a:t>
          </a:r>
          <a:endParaRPr lang="lt-LT" dirty="0"/>
        </a:p>
      </dgm:t>
    </dgm:pt>
    <dgm:pt modelId="{863B5B17-9127-4343-827F-FC2DFE115312}" type="parTrans" cxnId="{78396CAD-A9AB-4742-AE61-F9957149E4A8}">
      <dgm:prSet/>
      <dgm:spPr/>
      <dgm:t>
        <a:bodyPr/>
        <a:lstStyle/>
        <a:p>
          <a:endParaRPr lang="lt-LT"/>
        </a:p>
      </dgm:t>
    </dgm:pt>
    <dgm:pt modelId="{74393ED6-4E99-4629-A2E7-F5285CB94351}" type="sibTrans" cxnId="{78396CAD-A9AB-4742-AE61-F9957149E4A8}">
      <dgm:prSet/>
      <dgm:spPr/>
      <dgm:t>
        <a:bodyPr/>
        <a:lstStyle/>
        <a:p>
          <a:endParaRPr lang="lt-LT"/>
        </a:p>
      </dgm:t>
    </dgm:pt>
    <dgm:pt modelId="{35485E94-CC0F-4CCD-9465-CE0D4357FABD}">
      <dgm:prSet phldrT="[Text]"/>
      <dgm:spPr/>
      <dgm:t>
        <a:bodyPr/>
        <a:lstStyle/>
        <a:p>
          <a:r>
            <a:rPr lang="lt-LT"/>
            <a:t>Candidates</a:t>
          </a:r>
          <a:endParaRPr lang="lt-LT" dirty="0"/>
        </a:p>
      </dgm:t>
    </dgm:pt>
    <dgm:pt modelId="{3B5DB7DD-9872-45BF-AE26-EAC84C0CC371}" type="parTrans" cxnId="{382B6F97-E0A4-4CE0-B9D1-BA3D8EC92E53}">
      <dgm:prSet/>
      <dgm:spPr/>
      <dgm:t>
        <a:bodyPr/>
        <a:lstStyle/>
        <a:p>
          <a:endParaRPr lang="lt-LT"/>
        </a:p>
      </dgm:t>
    </dgm:pt>
    <dgm:pt modelId="{02131A95-D4EA-44AD-B7FD-E454BB07F834}" type="sibTrans" cxnId="{382B6F97-E0A4-4CE0-B9D1-BA3D8EC92E53}">
      <dgm:prSet/>
      <dgm:spPr/>
      <dgm:t>
        <a:bodyPr/>
        <a:lstStyle/>
        <a:p>
          <a:endParaRPr lang="lt-LT"/>
        </a:p>
      </dgm:t>
    </dgm:pt>
    <dgm:pt modelId="{7A3FA86A-DC30-455A-BFD9-5CD8AF1BEAAD}">
      <dgm:prSet phldrT="[Text]"/>
      <dgm:spPr/>
      <dgm:t>
        <a:bodyPr/>
        <a:lstStyle/>
        <a:p>
          <a:r>
            <a:rPr lang="lt-LT" dirty="0" err="1"/>
            <a:t>Coordinating</a:t>
          </a:r>
          <a:r>
            <a:rPr lang="lt-LT" dirty="0"/>
            <a:t> </a:t>
          </a:r>
          <a:r>
            <a:rPr lang="lt-LT" dirty="0" err="1"/>
            <a:t>Authority</a:t>
          </a:r>
          <a:endParaRPr lang="lt-LT" dirty="0"/>
        </a:p>
      </dgm:t>
    </dgm:pt>
    <dgm:pt modelId="{6C508BC0-2AA3-4D34-A502-EA84800C028A}" type="parTrans" cxnId="{EE4A2672-532E-4968-BBB1-6F0487CED0DC}">
      <dgm:prSet/>
      <dgm:spPr/>
      <dgm:t>
        <a:bodyPr/>
        <a:lstStyle/>
        <a:p>
          <a:endParaRPr lang="en-US"/>
        </a:p>
      </dgm:t>
    </dgm:pt>
    <dgm:pt modelId="{284EBA90-B286-4F56-9AF1-1B3F88B8DD03}" type="sibTrans" cxnId="{EE4A2672-532E-4968-BBB1-6F0487CED0DC}">
      <dgm:prSet/>
      <dgm:spPr/>
      <dgm:t>
        <a:bodyPr/>
        <a:lstStyle/>
        <a:p>
          <a:endParaRPr lang="en-US"/>
        </a:p>
      </dgm:t>
    </dgm:pt>
    <dgm:pt modelId="{ECB31F2B-9B50-48D2-AD26-E44C8BDD7537}" type="pres">
      <dgm:prSet presAssocID="{DD00D84C-1637-4E2B-80E2-215B466AAB3D}" presName="linearFlow" presStyleCnt="0">
        <dgm:presLayoutVars>
          <dgm:dir/>
          <dgm:resizeHandles val="exact"/>
        </dgm:presLayoutVars>
      </dgm:prSet>
      <dgm:spPr/>
    </dgm:pt>
    <dgm:pt modelId="{376241E4-DFAE-41EF-9B2F-598061E3A587}" type="pres">
      <dgm:prSet presAssocID="{B6D55B6F-6EBD-4051-A5B1-534E8DDA82F0}" presName="comp" presStyleCnt="0"/>
      <dgm:spPr/>
    </dgm:pt>
    <dgm:pt modelId="{6F79B560-2369-4FEC-A0D6-6E653AD9D26B}" type="pres">
      <dgm:prSet presAssocID="{B6D55B6F-6EBD-4051-A5B1-534E8DDA82F0}" presName="rect2" presStyleLbl="node1" presStyleIdx="0" presStyleCnt="3">
        <dgm:presLayoutVars>
          <dgm:bulletEnabled val="1"/>
        </dgm:presLayoutVars>
      </dgm:prSet>
      <dgm:spPr/>
      <dgm:t>
        <a:bodyPr/>
        <a:lstStyle/>
        <a:p>
          <a:endParaRPr lang="en-US"/>
        </a:p>
      </dgm:t>
    </dgm:pt>
    <dgm:pt modelId="{7B862E97-A8CA-4D63-815D-E361E83FDFB3}" type="pres">
      <dgm:prSet presAssocID="{B6D55B6F-6EBD-4051-A5B1-534E8DDA82F0}" presName="rect1" presStyleLbl="lnNode1" presStyleIdx="0" presStyleCnt="3" custScaleX="93024" custScaleY="93035"/>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4000" b="-4000"/>
          </a:stretch>
        </a:blipFill>
      </dgm:spPr>
    </dgm:pt>
    <dgm:pt modelId="{4E722192-71A1-4CED-83E9-6BE483FC79FA}" type="pres">
      <dgm:prSet presAssocID="{74393ED6-4E99-4629-A2E7-F5285CB94351}" presName="sibTrans" presStyleCnt="0"/>
      <dgm:spPr/>
    </dgm:pt>
    <dgm:pt modelId="{FB491ED0-59E9-4FF2-9031-962A629306D8}" type="pres">
      <dgm:prSet presAssocID="{35485E94-CC0F-4CCD-9465-CE0D4357FABD}" presName="comp" presStyleCnt="0"/>
      <dgm:spPr/>
    </dgm:pt>
    <dgm:pt modelId="{F1C7600E-95C1-4AC0-B418-A530CF0FD18B}" type="pres">
      <dgm:prSet presAssocID="{35485E94-CC0F-4CCD-9465-CE0D4357FABD}" presName="rect2" presStyleLbl="node1" presStyleIdx="1" presStyleCnt="3" custLinFactNeighborX="-630" custLinFactNeighborY="-332">
        <dgm:presLayoutVars>
          <dgm:bulletEnabled val="1"/>
        </dgm:presLayoutVars>
      </dgm:prSet>
      <dgm:spPr/>
      <dgm:t>
        <a:bodyPr/>
        <a:lstStyle/>
        <a:p>
          <a:endParaRPr lang="en-US"/>
        </a:p>
      </dgm:t>
    </dgm:pt>
    <dgm:pt modelId="{E0F90063-0217-4528-9E21-10C82745F049}" type="pres">
      <dgm:prSet presAssocID="{35485E94-CC0F-4CCD-9465-CE0D4357FABD}" presName="rect1" presStyleLbl="lnNode1" presStyleIdx="1"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000" r="-1000"/>
          </a:stretch>
        </a:blipFill>
      </dgm:spPr>
    </dgm:pt>
    <dgm:pt modelId="{8538C45B-34A6-45FE-8482-208229B30E99}" type="pres">
      <dgm:prSet presAssocID="{02131A95-D4EA-44AD-B7FD-E454BB07F834}" presName="sibTrans" presStyleCnt="0"/>
      <dgm:spPr/>
    </dgm:pt>
    <dgm:pt modelId="{AF2E3A8F-9F70-4E45-8F97-9EDA853C9542}" type="pres">
      <dgm:prSet presAssocID="{7A3FA86A-DC30-455A-BFD9-5CD8AF1BEAAD}" presName="comp" presStyleCnt="0"/>
      <dgm:spPr/>
    </dgm:pt>
    <dgm:pt modelId="{46901681-DB44-4142-A181-8A430137AB11}" type="pres">
      <dgm:prSet presAssocID="{7A3FA86A-DC30-455A-BFD9-5CD8AF1BEAAD}" presName="rect2" presStyleLbl="node1" presStyleIdx="2" presStyleCnt="3" custLinFactNeighborX="-1155" custLinFactNeighborY="236">
        <dgm:presLayoutVars>
          <dgm:bulletEnabled val="1"/>
        </dgm:presLayoutVars>
      </dgm:prSet>
      <dgm:spPr/>
      <dgm:t>
        <a:bodyPr/>
        <a:lstStyle/>
        <a:p>
          <a:endParaRPr lang="en-US"/>
        </a:p>
      </dgm:t>
    </dgm:pt>
    <dgm:pt modelId="{071EE625-719F-4875-836B-8AA255EA89A3}" type="pres">
      <dgm:prSet presAssocID="{7A3FA86A-DC30-455A-BFD9-5CD8AF1BEAAD}" presName="rect1" presStyleLbl="lnNod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pt>
  </dgm:ptLst>
  <dgm:cxnLst>
    <dgm:cxn modelId="{78396CAD-A9AB-4742-AE61-F9957149E4A8}" srcId="{DD00D84C-1637-4E2B-80E2-215B466AAB3D}" destId="{B6D55B6F-6EBD-4051-A5B1-534E8DDA82F0}" srcOrd="0" destOrd="0" parTransId="{863B5B17-9127-4343-827F-FC2DFE115312}" sibTransId="{74393ED6-4E99-4629-A2E7-F5285CB94351}"/>
    <dgm:cxn modelId="{EE4A2672-532E-4968-BBB1-6F0487CED0DC}" srcId="{DD00D84C-1637-4E2B-80E2-215B466AAB3D}" destId="{7A3FA86A-DC30-455A-BFD9-5CD8AF1BEAAD}" srcOrd="2" destOrd="0" parTransId="{6C508BC0-2AA3-4D34-A502-EA84800C028A}" sibTransId="{284EBA90-B286-4F56-9AF1-1B3F88B8DD03}"/>
    <dgm:cxn modelId="{D0A68CE5-12BC-47ED-865E-20AB3BE1A956}" type="presOf" srcId="{7A3FA86A-DC30-455A-BFD9-5CD8AF1BEAAD}" destId="{46901681-DB44-4142-A181-8A430137AB11}" srcOrd="0" destOrd="0" presId="urn:microsoft.com/office/officeart/2008/layout/AlternatingPictureBlocks"/>
    <dgm:cxn modelId="{42A9CF34-792A-4F83-A04B-DE06FA8CA8AB}" type="presOf" srcId="{B6D55B6F-6EBD-4051-A5B1-534E8DDA82F0}" destId="{6F79B560-2369-4FEC-A0D6-6E653AD9D26B}" srcOrd="0" destOrd="0" presId="urn:microsoft.com/office/officeart/2008/layout/AlternatingPictureBlocks"/>
    <dgm:cxn modelId="{1AA2FA1B-B0D3-4758-AA22-A8C79A972DE1}" type="presOf" srcId="{DD00D84C-1637-4E2B-80E2-215B466AAB3D}" destId="{ECB31F2B-9B50-48D2-AD26-E44C8BDD7537}" srcOrd="0" destOrd="0" presId="urn:microsoft.com/office/officeart/2008/layout/AlternatingPictureBlocks"/>
    <dgm:cxn modelId="{F0D6783E-56DE-479D-89F6-CCE1053A490E}" type="presOf" srcId="{35485E94-CC0F-4CCD-9465-CE0D4357FABD}" destId="{F1C7600E-95C1-4AC0-B418-A530CF0FD18B}" srcOrd="0" destOrd="0" presId="urn:microsoft.com/office/officeart/2008/layout/AlternatingPictureBlocks"/>
    <dgm:cxn modelId="{382B6F97-E0A4-4CE0-B9D1-BA3D8EC92E53}" srcId="{DD00D84C-1637-4E2B-80E2-215B466AAB3D}" destId="{35485E94-CC0F-4CCD-9465-CE0D4357FABD}" srcOrd="1" destOrd="0" parTransId="{3B5DB7DD-9872-45BF-AE26-EAC84C0CC371}" sibTransId="{02131A95-D4EA-44AD-B7FD-E454BB07F834}"/>
    <dgm:cxn modelId="{456356D5-C5EC-4516-A615-1C3FA98385F9}" type="presParOf" srcId="{ECB31F2B-9B50-48D2-AD26-E44C8BDD7537}" destId="{376241E4-DFAE-41EF-9B2F-598061E3A587}" srcOrd="0" destOrd="0" presId="urn:microsoft.com/office/officeart/2008/layout/AlternatingPictureBlocks"/>
    <dgm:cxn modelId="{3F749CA0-8910-4161-A68B-FF2C85794351}" type="presParOf" srcId="{376241E4-DFAE-41EF-9B2F-598061E3A587}" destId="{6F79B560-2369-4FEC-A0D6-6E653AD9D26B}" srcOrd="0" destOrd="0" presId="urn:microsoft.com/office/officeart/2008/layout/AlternatingPictureBlocks"/>
    <dgm:cxn modelId="{D77D41F8-3E61-47E1-B6D8-61A0686D3B9F}" type="presParOf" srcId="{376241E4-DFAE-41EF-9B2F-598061E3A587}" destId="{7B862E97-A8CA-4D63-815D-E361E83FDFB3}" srcOrd="1" destOrd="0" presId="urn:microsoft.com/office/officeart/2008/layout/AlternatingPictureBlocks"/>
    <dgm:cxn modelId="{2D15E4F8-00F9-408D-BBE6-9BCAF4AB452C}" type="presParOf" srcId="{ECB31F2B-9B50-48D2-AD26-E44C8BDD7537}" destId="{4E722192-71A1-4CED-83E9-6BE483FC79FA}" srcOrd="1" destOrd="0" presId="urn:microsoft.com/office/officeart/2008/layout/AlternatingPictureBlocks"/>
    <dgm:cxn modelId="{F63FB68B-21B0-423C-A66C-56E326130D22}" type="presParOf" srcId="{ECB31F2B-9B50-48D2-AD26-E44C8BDD7537}" destId="{FB491ED0-59E9-4FF2-9031-962A629306D8}" srcOrd="2" destOrd="0" presId="urn:microsoft.com/office/officeart/2008/layout/AlternatingPictureBlocks"/>
    <dgm:cxn modelId="{02E41077-EFDD-4B7F-BF12-3EA0D274B044}" type="presParOf" srcId="{FB491ED0-59E9-4FF2-9031-962A629306D8}" destId="{F1C7600E-95C1-4AC0-B418-A530CF0FD18B}" srcOrd="0" destOrd="0" presId="urn:microsoft.com/office/officeart/2008/layout/AlternatingPictureBlocks"/>
    <dgm:cxn modelId="{0DC0478F-B4C2-4724-9D6D-59DFC76B078C}" type="presParOf" srcId="{FB491ED0-59E9-4FF2-9031-962A629306D8}" destId="{E0F90063-0217-4528-9E21-10C82745F049}" srcOrd="1" destOrd="0" presId="urn:microsoft.com/office/officeart/2008/layout/AlternatingPictureBlocks"/>
    <dgm:cxn modelId="{2F5737DF-20C7-42EA-97F6-E2D52361DD6D}" type="presParOf" srcId="{ECB31F2B-9B50-48D2-AD26-E44C8BDD7537}" destId="{8538C45B-34A6-45FE-8482-208229B30E99}" srcOrd="3" destOrd="0" presId="urn:microsoft.com/office/officeart/2008/layout/AlternatingPictureBlocks"/>
    <dgm:cxn modelId="{B9DA160F-FA45-4905-ABA0-C295D8519D4C}" type="presParOf" srcId="{ECB31F2B-9B50-48D2-AD26-E44C8BDD7537}" destId="{AF2E3A8F-9F70-4E45-8F97-9EDA853C9542}" srcOrd="4" destOrd="0" presId="urn:microsoft.com/office/officeart/2008/layout/AlternatingPictureBlocks"/>
    <dgm:cxn modelId="{8302A145-8163-413A-BFF1-487BCB5901A9}" type="presParOf" srcId="{AF2E3A8F-9F70-4E45-8F97-9EDA853C9542}" destId="{46901681-DB44-4142-A181-8A430137AB11}" srcOrd="0" destOrd="0" presId="urn:microsoft.com/office/officeart/2008/layout/AlternatingPictureBlocks"/>
    <dgm:cxn modelId="{A93B692E-1914-492E-BDD3-C4CE6A2CA822}" type="presParOf" srcId="{AF2E3A8F-9F70-4E45-8F97-9EDA853C9542}" destId="{071EE625-719F-4875-836B-8AA255EA89A3}" srcOrd="1" destOrd="0" presId="urn:microsoft.com/office/officeart/2008/layout/AlternatingPictureBlock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97D4D5-1FA7-4742-A596-0C20D68CD618}">
      <dsp:nvSpPr>
        <dsp:cNvPr id="0" name=""/>
        <dsp:cNvSpPr/>
      </dsp:nvSpPr>
      <dsp:spPr>
        <a:xfrm>
          <a:off x="0" y="486056"/>
          <a:ext cx="2237684" cy="2250247"/>
        </a:xfrm>
        <a:prstGeom prst="ellipse">
          <a:avLst/>
        </a:prstGeom>
        <a:solidFill>
          <a:schemeClr val="accent1">
            <a:lumMod val="20000"/>
            <a:lumOff val="8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lt-LT" sz="1800" kern="1200" dirty="0">
            <a:latin typeface="Myriad Pro" pitchFamily="34" charset="0"/>
          </a:endParaRPr>
        </a:p>
      </dsp:txBody>
      <dsp:txXfrm>
        <a:off x="312469" y="751408"/>
        <a:ext cx="1290196" cy="1719542"/>
      </dsp:txXfrm>
    </dsp:sp>
    <dsp:sp modelId="{03DBCAEA-CDD8-49FF-A0D9-C599C662D130}">
      <dsp:nvSpPr>
        <dsp:cNvPr id="0" name=""/>
        <dsp:cNvSpPr/>
      </dsp:nvSpPr>
      <dsp:spPr>
        <a:xfrm>
          <a:off x="1735375" y="1355814"/>
          <a:ext cx="1148325" cy="1143918"/>
        </a:xfrm>
        <a:prstGeom prst="ellipse">
          <a:avLst/>
        </a:prstGeom>
        <a:solidFill>
          <a:schemeClr val="accent1">
            <a:lumMod val="75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lt-LT" sz="1800" kern="1200" dirty="0">
            <a:latin typeface="Myriad Pro" pitchFamily="34" charset="0"/>
          </a:endParaRPr>
        </a:p>
      </dsp:txBody>
      <dsp:txXfrm>
        <a:off x="2061251" y="1490707"/>
        <a:ext cx="662097" cy="8741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020034-3F25-4146-8526-052C25E3DFE7}">
      <dsp:nvSpPr>
        <dsp:cNvPr id="0" name=""/>
        <dsp:cNvSpPr/>
      </dsp:nvSpPr>
      <dsp:spPr>
        <a:xfrm>
          <a:off x="1982" y="1700648"/>
          <a:ext cx="1764433" cy="797919"/>
        </a:xfrm>
        <a:prstGeom prst="chevron">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a:t>Identifying the needs</a:t>
          </a:r>
        </a:p>
      </dsp:txBody>
      <dsp:txXfrm>
        <a:off x="400942" y="1700648"/>
        <a:ext cx="966514" cy="797919"/>
      </dsp:txXfrm>
    </dsp:sp>
    <dsp:sp modelId="{4AA4D7B7-3C4E-4FA7-A30B-B83699F970E3}">
      <dsp:nvSpPr>
        <dsp:cNvPr id="0" name=""/>
        <dsp:cNvSpPr/>
      </dsp:nvSpPr>
      <dsp:spPr>
        <a:xfrm>
          <a:off x="1677374" y="1704523"/>
          <a:ext cx="1764433" cy="830173"/>
        </a:xfrm>
        <a:prstGeom prst="chevron">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a:t>Feasibility study / conception</a:t>
          </a:r>
        </a:p>
      </dsp:txBody>
      <dsp:txXfrm>
        <a:off x="2092461" y="1704523"/>
        <a:ext cx="934260" cy="830173"/>
      </dsp:txXfrm>
    </dsp:sp>
    <dsp:sp modelId="{E535DFB6-59A3-4F28-86EA-5D9D16B894D5}">
      <dsp:nvSpPr>
        <dsp:cNvPr id="0" name=""/>
        <dsp:cNvSpPr/>
      </dsp:nvSpPr>
      <dsp:spPr>
        <a:xfrm>
          <a:off x="3181997" y="1704523"/>
          <a:ext cx="1764433" cy="830173"/>
        </a:xfrm>
        <a:prstGeom prst="chevron">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a:t>Prototype</a:t>
          </a:r>
        </a:p>
      </dsp:txBody>
      <dsp:txXfrm>
        <a:off x="3597084" y="1704523"/>
        <a:ext cx="934260" cy="830173"/>
      </dsp:txXfrm>
    </dsp:sp>
    <dsp:sp modelId="{F7A333E4-8637-4F6F-B7CD-DCCE50B562C6}">
      <dsp:nvSpPr>
        <dsp:cNvPr id="0" name=""/>
        <dsp:cNvSpPr/>
      </dsp:nvSpPr>
      <dsp:spPr>
        <a:xfrm>
          <a:off x="4681536" y="1704523"/>
          <a:ext cx="1764433" cy="830173"/>
        </a:xfrm>
        <a:prstGeom prst="chevron">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a:t>Pilot</a:t>
          </a:r>
        </a:p>
      </dsp:txBody>
      <dsp:txXfrm>
        <a:off x="5096623" y="1704523"/>
        <a:ext cx="934260" cy="830173"/>
      </dsp:txXfrm>
    </dsp:sp>
    <dsp:sp modelId="{10D84B66-171D-44F5-ABF0-7C8ADA1FCF7D}">
      <dsp:nvSpPr>
        <dsp:cNvPr id="0" name=""/>
        <dsp:cNvSpPr/>
      </dsp:nvSpPr>
      <dsp:spPr>
        <a:xfrm>
          <a:off x="6353944" y="1704523"/>
          <a:ext cx="1764433" cy="790169"/>
        </a:xfrm>
        <a:prstGeom prst="chevron">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a:t>Innovative public procurement</a:t>
          </a:r>
        </a:p>
      </dsp:txBody>
      <dsp:txXfrm>
        <a:off x="6749029" y="1704523"/>
        <a:ext cx="974264" cy="7901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362F9B-E489-4B73-895F-76EE477E6DF4}">
      <dsp:nvSpPr>
        <dsp:cNvPr id="0" name=""/>
        <dsp:cNvSpPr/>
      </dsp:nvSpPr>
      <dsp:spPr>
        <a:xfrm>
          <a:off x="-5339997" y="-817768"/>
          <a:ext cx="6358608" cy="6358608"/>
        </a:xfrm>
        <a:prstGeom prst="blockArc">
          <a:avLst>
            <a:gd name="adj1" fmla="val 18900000"/>
            <a:gd name="adj2" fmla="val 2700000"/>
            <a:gd name="adj3" fmla="val 340"/>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532766-BDCF-48BE-A919-4937F4076D2A}">
      <dsp:nvSpPr>
        <dsp:cNvPr id="0" name=""/>
        <dsp:cNvSpPr/>
      </dsp:nvSpPr>
      <dsp:spPr>
        <a:xfrm>
          <a:off x="379789" y="248716"/>
          <a:ext cx="7674974" cy="497245"/>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4688" tIns="40640" rIns="40640" bIns="40640" numCol="1" spcCol="1270" anchor="ctr" anchorCtr="0">
          <a:noAutofit/>
        </a:bodyPr>
        <a:lstStyle/>
        <a:p>
          <a:pPr lvl="0" algn="l" defTabSz="711200">
            <a:lnSpc>
              <a:spcPct val="90000"/>
            </a:lnSpc>
            <a:spcBef>
              <a:spcPct val="0"/>
            </a:spcBef>
            <a:spcAft>
              <a:spcPct val="35000"/>
            </a:spcAft>
          </a:pPr>
          <a:r>
            <a:rPr lang="lt-LT" sz="1600" kern="1200" dirty="0" err="1" smtClean="0"/>
            <a:t>Budget</a:t>
          </a:r>
          <a:r>
            <a:rPr lang="lt-LT" sz="1600" kern="1200" dirty="0" smtClean="0"/>
            <a:t> – 29,36 mln. </a:t>
          </a:r>
          <a:r>
            <a:rPr lang="lt-LT" sz="1600" kern="1200" dirty="0" err="1" smtClean="0"/>
            <a:t>Eur</a:t>
          </a:r>
          <a:endParaRPr lang="en-US" sz="1600" kern="1200" dirty="0"/>
        </a:p>
      </dsp:txBody>
      <dsp:txXfrm>
        <a:off x="379789" y="248716"/>
        <a:ext cx="7674974" cy="497245"/>
      </dsp:txXfrm>
    </dsp:sp>
    <dsp:sp modelId="{94D3D7B6-E02C-406D-93D5-7539BC087A83}">
      <dsp:nvSpPr>
        <dsp:cNvPr id="0" name=""/>
        <dsp:cNvSpPr/>
      </dsp:nvSpPr>
      <dsp:spPr>
        <a:xfrm>
          <a:off x="69011" y="186561"/>
          <a:ext cx="621556" cy="621556"/>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C4BCAE-B4EF-4107-8A92-D0DF8511540C}">
      <dsp:nvSpPr>
        <dsp:cNvPr id="0" name=""/>
        <dsp:cNvSpPr/>
      </dsp:nvSpPr>
      <dsp:spPr>
        <a:xfrm>
          <a:off x="788807" y="994490"/>
          <a:ext cx="7265956" cy="497245"/>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4688" tIns="40640" rIns="40640" bIns="40640" numCol="1" spcCol="1270" anchor="ctr" anchorCtr="0">
          <a:noAutofit/>
        </a:bodyPr>
        <a:lstStyle/>
        <a:p>
          <a:pPr lvl="0" algn="l" defTabSz="711200">
            <a:lnSpc>
              <a:spcPct val="90000"/>
            </a:lnSpc>
            <a:spcBef>
              <a:spcPct val="0"/>
            </a:spcBef>
            <a:spcAft>
              <a:spcPct val="35000"/>
            </a:spcAft>
          </a:pPr>
          <a:r>
            <a:rPr lang="lt-LT" sz="1600" kern="1200" smtClean="0"/>
            <a:t>Funding </a:t>
          </a:r>
          <a:r>
            <a:rPr lang="lt-LT" sz="1600" kern="1200" dirty="0" err="1"/>
            <a:t>up</a:t>
          </a:r>
          <a:r>
            <a:rPr lang="lt-LT" sz="1600" kern="1200" dirty="0"/>
            <a:t> to 85</a:t>
          </a:r>
          <a:r>
            <a:rPr lang="en-US" sz="1600" kern="1200" dirty="0"/>
            <a:t>%</a:t>
          </a:r>
        </a:p>
      </dsp:txBody>
      <dsp:txXfrm>
        <a:off x="788807" y="994490"/>
        <a:ext cx="7265956" cy="497245"/>
      </dsp:txXfrm>
    </dsp:sp>
    <dsp:sp modelId="{429EA375-20ED-4A7C-B240-18097119349F}">
      <dsp:nvSpPr>
        <dsp:cNvPr id="0" name=""/>
        <dsp:cNvSpPr/>
      </dsp:nvSpPr>
      <dsp:spPr>
        <a:xfrm>
          <a:off x="478029" y="932334"/>
          <a:ext cx="621556" cy="621556"/>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8B8642-F864-4AFC-8BFE-77653F39F878}">
      <dsp:nvSpPr>
        <dsp:cNvPr id="0" name=""/>
        <dsp:cNvSpPr/>
      </dsp:nvSpPr>
      <dsp:spPr>
        <a:xfrm>
          <a:off x="975841" y="1740263"/>
          <a:ext cx="7078922" cy="497245"/>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4688" tIns="40640" rIns="40640" bIns="40640" numCol="1" spcCol="1270" anchor="ctr" anchorCtr="0">
          <a:noAutofit/>
        </a:bodyPr>
        <a:lstStyle/>
        <a:p>
          <a:pPr lvl="0" algn="l" defTabSz="711200">
            <a:lnSpc>
              <a:spcPct val="90000"/>
            </a:lnSpc>
            <a:spcBef>
              <a:spcPct val="0"/>
            </a:spcBef>
            <a:spcAft>
              <a:spcPct val="35000"/>
            </a:spcAft>
          </a:pPr>
          <a:r>
            <a:rPr lang="en-US" sz="1600" kern="1200" dirty="0" smtClean="0"/>
            <a:t>PCP in line with Smart </a:t>
          </a:r>
          <a:r>
            <a:rPr lang="en-US" sz="1600" kern="1200" dirty="0" err="1" smtClean="0"/>
            <a:t>Specialisation</a:t>
          </a:r>
          <a:r>
            <a:rPr lang="en-US" sz="1600" kern="1200" dirty="0" smtClean="0"/>
            <a:t> Strategy</a:t>
          </a:r>
          <a:endParaRPr lang="en-US" sz="1600" kern="1200" dirty="0"/>
        </a:p>
      </dsp:txBody>
      <dsp:txXfrm>
        <a:off x="975841" y="1740263"/>
        <a:ext cx="7078922" cy="497245"/>
      </dsp:txXfrm>
    </dsp:sp>
    <dsp:sp modelId="{5C182828-DF4C-445A-8B2C-0F9FB5AEC352}">
      <dsp:nvSpPr>
        <dsp:cNvPr id="0" name=""/>
        <dsp:cNvSpPr/>
      </dsp:nvSpPr>
      <dsp:spPr>
        <a:xfrm>
          <a:off x="665063" y="1678107"/>
          <a:ext cx="621556" cy="621556"/>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180E0E-10A8-430A-884B-6CB93C163673}">
      <dsp:nvSpPr>
        <dsp:cNvPr id="0" name=""/>
        <dsp:cNvSpPr/>
      </dsp:nvSpPr>
      <dsp:spPr>
        <a:xfrm>
          <a:off x="975841" y="2485563"/>
          <a:ext cx="7078922" cy="497245"/>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4688" tIns="40640" rIns="40640" bIns="40640" numCol="1" spcCol="1270" anchor="t" anchorCtr="0">
          <a:noAutofit/>
        </a:bodyPr>
        <a:lstStyle/>
        <a:p>
          <a:pPr lvl="0" algn="l" defTabSz="711200">
            <a:lnSpc>
              <a:spcPct val="90000"/>
            </a:lnSpc>
            <a:spcBef>
              <a:spcPct val="0"/>
            </a:spcBef>
            <a:spcAft>
              <a:spcPct val="35000"/>
            </a:spcAft>
          </a:pPr>
          <a:r>
            <a:rPr lang="lt-LT" sz="1600" kern="1200" dirty="0" smtClean="0"/>
            <a:t>I</a:t>
          </a:r>
          <a:r>
            <a:rPr lang="en-US" sz="1600" kern="1200" dirty="0" smtClean="0"/>
            <a:t>n </a:t>
          </a:r>
          <a:r>
            <a:rPr lang="en-US" sz="1600" kern="1200" dirty="0"/>
            <a:t>line with the principles:</a:t>
          </a:r>
        </a:p>
        <a:p>
          <a:pPr marL="57150" lvl="1" indent="-57150" algn="l" defTabSz="444500">
            <a:lnSpc>
              <a:spcPct val="90000"/>
            </a:lnSpc>
            <a:spcBef>
              <a:spcPct val="0"/>
            </a:spcBef>
            <a:spcAft>
              <a:spcPct val="15000"/>
            </a:spcAft>
            <a:buChar char="••"/>
          </a:pPr>
          <a:r>
            <a:rPr lang="en-US" sz="1000" kern="1200" dirty="0"/>
            <a:t>strategic </a:t>
          </a:r>
          <a:r>
            <a:rPr lang="en-US" sz="1000" b="1" kern="1200" dirty="0"/>
            <a:t>importance; necessity</a:t>
          </a:r>
          <a:r>
            <a:rPr lang="en-US" sz="1000" kern="1200" dirty="0"/>
            <a:t> of the innovative products; significant </a:t>
          </a:r>
          <a:r>
            <a:rPr lang="en-US" sz="1000" b="1" kern="1200" dirty="0"/>
            <a:t>benefit</a:t>
          </a:r>
          <a:r>
            <a:rPr lang="en-US" sz="1000" kern="1200" dirty="0"/>
            <a:t> for the society and public procurer</a:t>
          </a:r>
          <a:endParaRPr lang="en-US" sz="1000" b="1" kern="1200" dirty="0"/>
        </a:p>
      </dsp:txBody>
      <dsp:txXfrm>
        <a:off x="975841" y="2485563"/>
        <a:ext cx="7078922" cy="497245"/>
      </dsp:txXfrm>
    </dsp:sp>
    <dsp:sp modelId="{9A9D196A-C999-4A30-9D83-475A83F2A09F}">
      <dsp:nvSpPr>
        <dsp:cNvPr id="0" name=""/>
        <dsp:cNvSpPr/>
      </dsp:nvSpPr>
      <dsp:spPr>
        <a:xfrm>
          <a:off x="665063" y="2423408"/>
          <a:ext cx="621556" cy="621556"/>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3EEABB-7375-4355-B890-2ABFC6D0165F}">
      <dsp:nvSpPr>
        <dsp:cNvPr id="0" name=""/>
        <dsp:cNvSpPr/>
      </dsp:nvSpPr>
      <dsp:spPr>
        <a:xfrm>
          <a:off x="788807" y="3231336"/>
          <a:ext cx="7265956" cy="497245"/>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4688" tIns="40640" rIns="40640" bIns="40640" numCol="1" spcCol="1270" anchor="ctr" anchorCtr="0">
          <a:noAutofit/>
        </a:bodyPr>
        <a:lstStyle/>
        <a:p>
          <a:pPr lvl="0" algn="l" defTabSz="711200">
            <a:lnSpc>
              <a:spcPct val="90000"/>
            </a:lnSpc>
            <a:spcBef>
              <a:spcPct val="0"/>
            </a:spcBef>
            <a:spcAft>
              <a:spcPct val="35000"/>
            </a:spcAft>
          </a:pPr>
          <a:r>
            <a:rPr lang="en-US" sz="1600" kern="1200" dirty="0" smtClean="0"/>
            <a:t>Approval </a:t>
          </a:r>
          <a:r>
            <a:rPr lang="en-US" sz="1600" kern="1200" dirty="0"/>
            <a:t>by the Council of Innovative </a:t>
          </a:r>
          <a:r>
            <a:rPr lang="en-US" sz="1600" kern="1200" dirty="0" smtClean="0"/>
            <a:t>Economy</a:t>
          </a:r>
          <a:endParaRPr lang="lt-LT" sz="1600" kern="1200" dirty="0"/>
        </a:p>
      </dsp:txBody>
      <dsp:txXfrm>
        <a:off x="788807" y="3231336"/>
        <a:ext cx="7265956" cy="497245"/>
      </dsp:txXfrm>
    </dsp:sp>
    <dsp:sp modelId="{BEB53553-7C1E-4A8A-BE32-58CF0C319464}">
      <dsp:nvSpPr>
        <dsp:cNvPr id="0" name=""/>
        <dsp:cNvSpPr/>
      </dsp:nvSpPr>
      <dsp:spPr>
        <a:xfrm>
          <a:off x="478029" y="3169181"/>
          <a:ext cx="621556" cy="621556"/>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50E085-A60A-45E3-96F8-9650A18A01B3}">
      <dsp:nvSpPr>
        <dsp:cNvPr id="0" name=""/>
        <dsp:cNvSpPr/>
      </dsp:nvSpPr>
      <dsp:spPr>
        <a:xfrm>
          <a:off x="379789" y="3977110"/>
          <a:ext cx="7674974" cy="497245"/>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4688" tIns="40640" rIns="40640" bIns="40640" numCol="1" spcCol="1270" anchor="ctr" anchorCtr="0">
          <a:noAutofit/>
        </a:bodyPr>
        <a:lstStyle/>
        <a:p>
          <a:pPr lvl="0" algn="l" defTabSz="711200">
            <a:lnSpc>
              <a:spcPct val="90000"/>
            </a:lnSpc>
            <a:spcBef>
              <a:spcPct val="0"/>
            </a:spcBef>
            <a:spcAft>
              <a:spcPct val="35000"/>
            </a:spcAft>
          </a:pPr>
          <a:r>
            <a:rPr lang="lt-LT" sz="1600" kern="1200" dirty="0" smtClean="0"/>
            <a:t>80 </a:t>
          </a:r>
          <a:r>
            <a:rPr lang="lt-LT" sz="1600" kern="1200" dirty="0" err="1" smtClean="0"/>
            <a:t>potential</a:t>
          </a:r>
          <a:r>
            <a:rPr lang="lt-LT" sz="1600" kern="1200" dirty="0" smtClean="0"/>
            <a:t> </a:t>
          </a:r>
          <a:r>
            <a:rPr lang="lt-LT" sz="1600" kern="1200" dirty="0" err="1" smtClean="0"/>
            <a:t>PCPs</a:t>
          </a:r>
          <a:r>
            <a:rPr lang="lt-LT" sz="1600" kern="1200" dirty="0" smtClean="0"/>
            <a:t> </a:t>
          </a:r>
          <a:r>
            <a:rPr lang="lt-LT" sz="1600" kern="1200" dirty="0" err="1" smtClean="0"/>
            <a:t>identified</a:t>
          </a:r>
          <a:endParaRPr lang="lt-LT" sz="1600" kern="1200" dirty="0"/>
        </a:p>
      </dsp:txBody>
      <dsp:txXfrm>
        <a:off x="379789" y="3977110"/>
        <a:ext cx="7674974" cy="497245"/>
      </dsp:txXfrm>
    </dsp:sp>
    <dsp:sp modelId="{06EF67CE-557E-4814-AA8F-D4B38388DA34}">
      <dsp:nvSpPr>
        <dsp:cNvPr id="0" name=""/>
        <dsp:cNvSpPr/>
      </dsp:nvSpPr>
      <dsp:spPr>
        <a:xfrm>
          <a:off x="69011" y="3914954"/>
          <a:ext cx="621556" cy="621556"/>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79B560-2369-4FEC-A0D6-6E653AD9D26B}">
      <dsp:nvSpPr>
        <dsp:cNvPr id="0" name=""/>
        <dsp:cNvSpPr/>
      </dsp:nvSpPr>
      <dsp:spPr>
        <a:xfrm>
          <a:off x="3508956" y="768"/>
          <a:ext cx="3048641" cy="1378851"/>
        </a:xfrm>
        <a:prstGeom prst="rect">
          <a:avLst/>
        </a:prstGeom>
        <a:gradFill rotWithShape="0">
          <a:gsLst>
            <a:gs pos="0">
              <a:schemeClr val="accent2">
                <a:shade val="50000"/>
                <a:hueOff val="0"/>
                <a:satOff val="0"/>
                <a:lumOff val="0"/>
                <a:alphaOff val="0"/>
                <a:tint val="50000"/>
                <a:satMod val="300000"/>
              </a:schemeClr>
            </a:gs>
            <a:gs pos="35000">
              <a:schemeClr val="accent2">
                <a:shade val="50000"/>
                <a:hueOff val="0"/>
                <a:satOff val="0"/>
                <a:lumOff val="0"/>
                <a:alphaOff val="0"/>
                <a:tint val="37000"/>
                <a:satMod val="300000"/>
              </a:schemeClr>
            </a:gs>
            <a:gs pos="100000">
              <a:schemeClr val="accent2">
                <a:shade val="5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lt-LT" sz="3900" kern="1200" dirty="0" err="1"/>
            <a:t>Contracting</a:t>
          </a:r>
          <a:r>
            <a:rPr lang="lt-LT" sz="3900" kern="1200" dirty="0"/>
            <a:t> </a:t>
          </a:r>
          <a:r>
            <a:rPr lang="lt-LT" sz="3900" kern="1200" dirty="0" err="1"/>
            <a:t>authority</a:t>
          </a:r>
          <a:endParaRPr lang="lt-LT" sz="3900" kern="1200" dirty="0"/>
        </a:p>
      </dsp:txBody>
      <dsp:txXfrm>
        <a:off x="3508956" y="768"/>
        <a:ext cx="3048641" cy="1378851"/>
      </dsp:txXfrm>
    </dsp:sp>
    <dsp:sp modelId="{7B862E97-A8CA-4D63-815D-E361E83FDFB3}">
      <dsp:nvSpPr>
        <dsp:cNvPr id="0" name=""/>
        <dsp:cNvSpPr/>
      </dsp:nvSpPr>
      <dsp:spPr>
        <a:xfrm>
          <a:off x="2055000" y="48787"/>
          <a:ext cx="1269836" cy="1282814"/>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4000" b="-4000"/>
          </a:stretch>
        </a:blipFill>
        <a:ln w="9525" cap="flat" cmpd="sng" algn="ctr">
          <a:solidFill>
            <a:schemeClr val="lt1">
              <a:hueOff val="0"/>
              <a:satOff val="0"/>
              <a:lumOff val="0"/>
              <a:alphaOff val="0"/>
            </a:schemeClr>
          </a:solidFill>
          <a:prstDash val="solid"/>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F1C7600E-95C1-4AC0-B418-A530CF0FD18B}">
      <dsp:nvSpPr>
        <dsp:cNvPr id="0" name=""/>
        <dsp:cNvSpPr/>
      </dsp:nvSpPr>
      <dsp:spPr>
        <a:xfrm>
          <a:off x="2011987" y="1602553"/>
          <a:ext cx="3048641" cy="1378851"/>
        </a:xfrm>
        <a:prstGeom prst="rect">
          <a:avLst/>
        </a:prstGeom>
        <a:gradFill rotWithShape="0">
          <a:gsLst>
            <a:gs pos="0">
              <a:schemeClr val="accent2">
                <a:shade val="50000"/>
                <a:hueOff val="318861"/>
                <a:satOff val="-49037"/>
                <a:lumOff val="38704"/>
                <a:alphaOff val="0"/>
                <a:tint val="50000"/>
                <a:satMod val="300000"/>
              </a:schemeClr>
            </a:gs>
            <a:gs pos="35000">
              <a:schemeClr val="accent2">
                <a:shade val="50000"/>
                <a:hueOff val="318861"/>
                <a:satOff val="-49037"/>
                <a:lumOff val="38704"/>
                <a:alphaOff val="0"/>
                <a:tint val="37000"/>
                <a:satMod val="300000"/>
              </a:schemeClr>
            </a:gs>
            <a:gs pos="100000">
              <a:schemeClr val="accent2">
                <a:shade val="50000"/>
                <a:hueOff val="318861"/>
                <a:satOff val="-49037"/>
                <a:lumOff val="3870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lt-LT" sz="3900" kern="1200"/>
            <a:t>Candidates</a:t>
          </a:r>
          <a:endParaRPr lang="lt-LT" sz="3900" kern="1200" dirty="0"/>
        </a:p>
      </dsp:txBody>
      <dsp:txXfrm>
        <a:off x="2011987" y="1602553"/>
        <a:ext cx="3048641" cy="1378851"/>
      </dsp:txXfrm>
    </dsp:sp>
    <dsp:sp modelId="{E0F90063-0217-4528-9E21-10C82745F049}">
      <dsp:nvSpPr>
        <dsp:cNvPr id="0" name=""/>
        <dsp:cNvSpPr/>
      </dsp:nvSpPr>
      <dsp:spPr>
        <a:xfrm>
          <a:off x="5216341" y="1607131"/>
          <a:ext cx="1365063" cy="1378851"/>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1000" r="-1000"/>
          </a:stretch>
        </a:blipFill>
        <a:ln w="9525" cap="flat" cmpd="sng" algn="ctr">
          <a:solidFill>
            <a:schemeClr val="lt1">
              <a:hueOff val="0"/>
              <a:satOff val="0"/>
              <a:lumOff val="0"/>
              <a:alphaOff val="0"/>
            </a:schemeClr>
          </a:solidFill>
          <a:prstDash val="solid"/>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46901681-DB44-4142-A181-8A430137AB11}">
      <dsp:nvSpPr>
        <dsp:cNvPr id="0" name=""/>
        <dsp:cNvSpPr/>
      </dsp:nvSpPr>
      <dsp:spPr>
        <a:xfrm>
          <a:off x="3497551" y="3214262"/>
          <a:ext cx="3048641" cy="1378851"/>
        </a:xfrm>
        <a:prstGeom prst="rect">
          <a:avLst/>
        </a:prstGeom>
        <a:gradFill rotWithShape="0">
          <a:gsLst>
            <a:gs pos="0">
              <a:schemeClr val="accent2">
                <a:shade val="50000"/>
                <a:hueOff val="318861"/>
                <a:satOff val="-49037"/>
                <a:lumOff val="38704"/>
                <a:alphaOff val="0"/>
                <a:tint val="50000"/>
                <a:satMod val="300000"/>
              </a:schemeClr>
            </a:gs>
            <a:gs pos="35000">
              <a:schemeClr val="accent2">
                <a:shade val="50000"/>
                <a:hueOff val="318861"/>
                <a:satOff val="-49037"/>
                <a:lumOff val="38704"/>
                <a:alphaOff val="0"/>
                <a:tint val="37000"/>
                <a:satMod val="300000"/>
              </a:schemeClr>
            </a:gs>
            <a:gs pos="100000">
              <a:schemeClr val="accent2">
                <a:shade val="50000"/>
                <a:hueOff val="318861"/>
                <a:satOff val="-49037"/>
                <a:lumOff val="3870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lt-LT" sz="3900" kern="1200" dirty="0" err="1"/>
            <a:t>Coordinating</a:t>
          </a:r>
          <a:r>
            <a:rPr lang="lt-LT" sz="3900" kern="1200" dirty="0"/>
            <a:t> </a:t>
          </a:r>
          <a:r>
            <a:rPr lang="lt-LT" sz="3900" kern="1200" dirty="0" err="1"/>
            <a:t>Authority</a:t>
          </a:r>
          <a:endParaRPr lang="lt-LT" sz="3900" kern="1200" dirty="0"/>
        </a:p>
      </dsp:txBody>
      <dsp:txXfrm>
        <a:off x="3497551" y="3214262"/>
        <a:ext cx="3048641" cy="1378851"/>
      </dsp:txXfrm>
    </dsp:sp>
    <dsp:sp modelId="{071EE625-719F-4875-836B-8AA255EA89A3}">
      <dsp:nvSpPr>
        <dsp:cNvPr id="0" name=""/>
        <dsp:cNvSpPr/>
      </dsp:nvSpPr>
      <dsp:spPr>
        <a:xfrm>
          <a:off x="2031193" y="3213493"/>
          <a:ext cx="1365063" cy="1378851"/>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w="9525" cap="flat" cmpd="sng" algn="ctr">
          <a:solidFill>
            <a:schemeClr val="lt1">
              <a:hueOff val="0"/>
              <a:satOff val="0"/>
              <a:lumOff val="0"/>
              <a:alphaOff val="0"/>
            </a:schemeClr>
          </a:solidFill>
          <a:prstDash val="solid"/>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88791"/>
          </a:xfrm>
          <a:prstGeom prst="rect">
            <a:avLst/>
          </a:prstGeom>
        </p:spPr>
        <p:txBody>
          <a:bodyPr vert="horz" lIns="91559" tIns="45779" rIns="91559" bIns="45779" rtlCol="0"/>
          <a:lstStyle>
            <a:lvl1pPr algn="l">
              <a:defRPr sz="1200"/>
            </a:lvl1pPr>
          </a:lstStyle>
          <a:p>
            <a:endParaRPr lang="en-US"/>
          </a:p>
        </p:txBody>
      </p:sp>
      <p:sp>
        <p:nvSpPr>
          <p:cNvPr id="3" name="Date Placeholder 2"/>
          <p:cNvSpPr>
            <a:spLocks noGrp="1"/>
          </p:cNvSpPr>
          <p:nvPr>
            <p:ph type="dt" idx="1"/>
          </p:nvPr>
        </p:nvSpPr>
        <p:spPr>
          <a:xfrm>
            <a:off x="3777607" y="0"/>
            <a:ext cx="2889938" cy="488791"/>
          </a:xfrm>
          <a:prstGeom prst="rect">
            <a:avLst/>
          </a:prstGeom>
        </p:spPr>
        <p:txBody>
          <a:bodyPr vert="horz" lIns="91559" tIns="45779" rIns="91559" bIns="45779" rtlCol="0"/>
          <a:lstStyle>
            <a:lvl1pPr algn="r">
              <a:defRPr sz="1200"/>
            </a:lvl1pPr>
          </a:lstStyle>
          <a:p>
            <a:fld id="{BAC6E5AE-D124-4231-989A-A00E1EE00162}" type="datetimeFigureOut">
              <a:rPr lang="en-US" smtClean="0"/>
              <a:t>10/14/2016</a:t>
            </a:fld>
            <a:endParaRPr lang="en-US"/>
          </a:p>
        </p:txBody>
      </p:sp>
      <p:sp>
        <p:nvSpPr>
          <p:cNvPr id="4" name="Slide Image Placeholder 3"/>
          <p:cNvSpPr>
            <a:spLocks noGrp="1" noRot="1" noChangeAspect="1"/>
          </p:cNvSpPr>
          <p:nvPr>
            <p:ph type="sldImg" idx="2"/>
          </p:nvPr>
        </p:nvSpPr>
        <p:spPr>
          <a:xfrm>
            <a:off x="890588" y="733425"/>
            <a:ext cx="4887912" cy="3665538"/>
          </a:xfrm>
          <a:prstGeom prst="rect">
            <a:avLst/>
          </a:prstGeom>
          <a:noFill/>
          <a:ln w="12700">
            <a:solidFill>
              <a:prstClr val="black"/>
            </a:solidFill>
          </a:ln>
        </p:spPr>
        <p:txBody>
          <a:bodyPr vert="horz" lIns="91559" tIns="45779" rIns="91559" bIns="45779" rtlCol="0" anchor="ctr"/>
          <a:lstStyle/>
          <a:p>
            <a:endParaRPr lang="en-US"/>
          </a:p>
        </p:txBody>
      </p:sp>
      <p:sp>
        <p:nvSpPr>
          <p:cNvPr id="5" name="Notes Placeholder 4"/>
          <p:cNvSpPr>
            <a:spLocks noGrp="1"/>
          </p:cNvSpPr>
          <p:nvPr>
            <p:ph type="body" sz="quarter" idx="3"/>
          </p:nvPr>
        </p:nvSpPr>
        <p:spPr>
          <a:xfrm>
            <a:off x="666909" y="4643517"/>
            <a:ext cx="5335270" cy="4399121"/>
          </a:xfrm>
          <a:prstGeom prst="rect">
            <a:avLst/>
          </a:prstGeom>
        </p:spPr>
        <p:txBody>
          <a:bodyPr vert="horz" lIns="91559" tIns="45779" rIns="91559" bIns="457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285338"/>
            <a:ext cx="2889938" cy="488791"/>
          </a:xfrm>
          <a:prstGeom prst="rect">
            <a:avLst/>
          </a:prstGeom>
        </p:spPr>
        <p:txBody>
          <a:bodyPr vert="horz" lIns="91559" tIns="45779" rIns="91559" bIns="45779"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285338"/>
            <a:ext cx="2889938" cy="488791"/>
          </a:xfrm>
          <a:prstGeom prst="rect">
            <a:avLst/>
          </a:prstGeom>
        </p:spPr>
        <p:txBody>
          <a:bodyPr vert="horz" lIns="91559" tIns="45779" rIns="91559" bIns="45779" rtlCol="0" anchor="b"/>
          <a:lstStyle>
            <a:lvl1pPr algn="r">
              <a:defRPr sz="1200"/>
            </a:lvl1pPr>
          </a:lstStyle>
          <a:p>
            <a:fld id="{E91EB494-EDDD-4CC0-B97B-CF400929F42B}" type="slidenum">
              <a:rPr lang="en-US" smtClean="0"/>
              <a:t>‹#›</a:t>
            </a:fld>
            <a:endParaRPr lang="en-US"/>
          </a:p>
        </p:txBody>
      </p:sp>
    </p:spTree>
    <p:extLst>
      <p:ext uri="{BB962C8B-B14F-4D97-AF65-F5344CB8AC3E}">
        <p14:creationId xmlns:p14="http://schemas.microsoft.com/office/powerpoint/2010/main" val="4271278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1AEE2D1-41AD-4917-9157-6E358A9567C9}" type="slidenum">
              <a:rPr lang="en-US" smtClean="0"/>
              <a:pPr>
                <a:defRPr/>
              </a:pPr>
              <a:t>1</a:t>
            </a:fld>
            <a:endParaRPr lang="en-US"/>
          </a:p>
        </p:txBody>
      </p:sp>
    </p:spTree>
    <p:extLst>
      <p:ext uri="{BB962C8B-B14F-4D97-AF65-F5344CB8AC3E}">
        <p14:creationId xmlns:p14="http://schemas.microsoft.com/office/powerpoint/2010/main" val="3581026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50A2DBAD-106C-465B-B636-92BC476BBBEA}" type="slidenum">
              <a:rPr lang="lt-LT" smtClean="0"/>
              <a:pPr>
                <a:defRPr/>
              </a:pPr>
              <a:t>2</a:t>
            </a:fld>
            <a:endParaRPr lang="lt-LT"/>
          </a:p>
        </p:txBody>
      </p:sp>
    </p:spTree>
    <p:extLst>
      <p:ext uri="{BB962C8B-B14F-4D97-AF65-F5344CB8AC3E}">
        <p14:creationId xmlns:p14="http://schemas.microsoft.com/office/powerpoint/2010/main" val="2894552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A2DBAD-106C-465B-B636-92BC476BBBEA}" type="slidenum">
              <a:rPr lang="lt-LT" smtClean="0"/>
              <a:pPr>
                <a:defRPr/>
              </a:pPr>
              <a:t>4</a:t>
            </a:fld>
            <a:endParaRPr lang="lt-LT"/>
          </a:p>
        </p:txBody>
      </p:sp>
    </p:spTree>
    <p:extLst>
      <p:ext uri="{BB962C8B-B14F-4D97-AF65-F5344CB8AC3E}">
        <p14:creationId xmlns:p14="http://schemas.microsoft.com/office/powerpoint/2010/main" val="2347836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E91EB494-EDDD-4CC0-B97B-CF400929F42B}" type="slidenum">
              <a:rPr lang="en-US" smtClean="0"/>
              <a:t>6</a:t>
            </a:fld>
            <a:endParaRPr lang="en-US"/>
          </a:p>
        </p:txBody>
      </p:sp>
    </p:spTree>
    <p:extLst>
      <p:ext uri="{BB962C8B-B14F-4D97-AF65-F5344CB8AC3E}">
        <p14:creationId xmlns:p14="http://schemas.microsoft.com/office/powerpoint/2010/main" val="3740893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E91EB494-EDDD-4CC0-B97B-CF400929F42B}" type="slidenum">
              <a:rPr lang="en-US" smtClean="0"/>
              <a:t>7</a:t>
            </a:fld>
            <a:endParaRPr lang="en-US"/>
          </a:p>
        </p:txBody>
      </p:sp>
    </p:spTree>
    <p:extLst>
      <p:ext uri="{BB962C8B-B14F-4D97-AF65-F5344CB8AC3E}">
        <p14:creationId xmlns:p14="http://schemas.microsoft.com/office/powerpoint/2010/main" val="3756965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E91EB494-EDDD-4CC0-B97B-CF400929F42B}" type="slidenum">
              <a:rPr lang="en-US" smtClean="0"/>
              <a:t>8</a:t>
            </a:fld>
            <a:endParaRPr lang="en-US"/>
          </a:p>
        </p:txBody>
      </p:sp>
    </p:spTree>
    <p:extLst>
      <p:ext uri="{BB962C8B-B14F-4D97-AF65-F5344CB8AC3E}">
        <p14:creationId xmlns:p14="http://schemas.microsoft.com/office/powerpoint/2010/main" val="2360416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E91EB494-EDDD-4CC0-B97B-CF400929F42B}" type="slidenum">
              <a:rPr lang="en-US" smtClean="0"/>
              <a:t>9</a:t>
            </a:fld>
            <a:endParaRPr lang="en-US"/>
          </a:p>
        </p:txBody>
      </p:sp>
    </p:spTree>
    <p:extLst>
      <p:ext uri="{BB962C8B-B14F-4D97-AF65-F5344CB8AC3E}">
        <p14:creationId xmlns:p14="http://schemas.microsoft.com/office/powerpoint/2010/main" val="3845670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000" dirty="0"/>
          </a:p>
        </p:txBody>
      </p:sp>
      <p:sp>
        <p:nvSpPr>
          <p:cNvPr id="4" name="Slide Number Placeholder 3"/>
          <p:cNvSpPr>
            <a:spLocks noGrp="1"/>
          </p:cNvSpPr>
          <p:nvPr>
            <p:ph type="sldNum" sz="quarter" idx="10"/>
          </p:nvPr>
        </p:nvSpPr>
        <p:spPr/>
        <p:txBody>
          <a:bodyPr/>
          <a:lstStyle/>
          <a:p>
            <a:fld id="{A600AAF4-A9A9-4FAB-BFD2-497E76DD1ACF}" type="slidenum">
              <a:rPr lang="lt-LT" smtClean="0"/>
              <a:pPr/>
              <a:t>13</a:t>
            </a:fld>
            <a:endParaRPr lang="lt-LT"/>
          </a:p>
        </p:txBody>
      </p:sp>
    </p:spTree>
    <p:extLst>
      <p:ext uri="{BB962C8B-B14F-4D97-AF65-F5344CB8AC3E}">
        <p14:creationId xmlns:p14="http://schemas.microsoft.com/office/powerpoint/2010/main" val="12960852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44900"/>
          </a:xfrm>
          <a:prstGeom prst="rect">
            <a:avLst/>
          </a:prstGeom>
          <a:solidFill>
            <a:srgbClr val="B2B2B2"/>
          </a:solidFill>
          <a:ln w="0">
            <a:noFill/>
            <a:miter lim="800000"/>
            <a:headEnd/>
            <a:tailEnd/>
          </a:ln>
          <a:effectLst/>
        </p:spPr>
        <p:txBody>
          <a:bodyPr wrap="none" anchor="ctr"/>
          <a:lstStyle/>
          <a:p>
            <a:pPr eaLnBrk="0" fontAlgn="base" hangingPunct="0">
              <a:spcBef>
                <a:spcPct val="0"/>
              </a:spcBef>
              <a:spcAft>
                <a:spcPct val="0"/>
              </a:spcAft>
              <a:defRPr/>
            </a:pPr>
            <a:endParaRPr lang="lt-LT" dirty="0">
              <a:solidFill>
                <a:srgbClr val="000000"/>
              </a:solidFill>
              <a:latin typeface="Arial" pitchFamily="34" charset="0"/>
              <a:cs typeface="Arial" pitchFamily="34" charset="0"/>
            </a:endParaRPr>
          </a:p>
        </p:txBody>
      </p:sp>
      <p:sp>
        <p:nvSpPr>
          <p:cNvPr id="5122" name="Rectangle 2"/>
          <p:cNvSpPr>
            <a:spLocks noGrp="1" noChangeArrowheads="1"/>
          </p:cNvSpPr>
          <p:nvPr>
            <p:ph type="ctrTitle"/>
          </p:nvPr>
        </p:nvSpPr>
        <p:spPr>
          <a:xfrm>
            <a:off x="684213" y="3789363"/>
            <a:ext cx="7772400" cy="1295400"/>
          </a:xfrm>
        </p:spPr>
        <p:txBody>
          <a:bodyPr/>
          <a:lstStyle>
            <a:lvl1pPr>
              <a:defRPr sz="4500">
                <a:solidFill>
                  <a:srgbClr val="A50021"/>
                </a:solidFill>
              </a:defRPr>
            </a:lvl1pPr>
          </a:lstStyle>
          <a:p>
            <a:r>
              <a:rPr lang="en-US"/>
              <a:t>Click to edit Master title style</a:t>
            </a:r>
          </a:p>
        </p:txBody>
      </p:sp>
      <p:sp>
        <p:nvSpPr>
          <p:cNvPr id="5123" name="Rectangle 3"/>
          <p:cNvSpPr>
            <a:spLocks noGrp="1" noChangeArrowheads="1"/>
          </p:cNvSpPr>
          <p:nvPr>
            <p:ph type="subTitle" idx="1"/>
          </p:nvPr>
        </p:nvSpPr>
        <p:spPr>
          <a:xfrm>
            <a:off x="684213" y="5157788"/>
            <a:ext cx="5616575" cy="1050925"/>
          </a:xfrm>
        </p:spPr>
        <p:txBody>
          <a:bodyPr/>
          <a:lstStyle>
            <a:lvl1pPr marL="0" indent="0">
              <a:buFont typeface="Wingdings" pitchFamily="2" charset="2"/>
              <a:buNone/>
              <a:defRPr sz="2800">
                <a:solidFill>
                  <a:srgbClr val="B2B2B2"/>
                </a:solidFill>
              </a:defRPr>
            </a:lvl1pPr>
          </a:lstStyle>
          <a:p>
            <a:r>
              <a:rPr lang="en-US"/>
              <a:t>Click to edit Master subtitle style</a:t>
            </a:r>
          </a:p>
        </p:txBody>
      </p:sp>
      <p:sp>
        <p:nvSpPr>
          <p:cNvPr id="6" name="Rectangle 4"/>
          <p:cNvSpPr>
            <a:spLocks noGrp="1" noChangeArrowheads="1"/>
          </p:cNvSpPr>
          <p:nvPr>
            <p:ph type="dt" sz="half" idx="10"/>
          </p:nvPr>
        </p:nvSpPr>
        <p:spPr>
          <a:xfrm>
            <a:off x="4140200" y="6327776"/>
            <a:ext cx="1905000" cy="390456"/>
          </a:xfrm>
          <a:prstGeom prst="rect">
            <a:avLst/>
          </a:prstGeom>
        </p:spPr>
        <p:txBody>
          <a:bodyPr/>
          <a:lstStyle>
            <a:lvl1pPr>
              <a:defRPr/>
            </a:lvl1pPr>
          </a:lstStyle>
          <a:p>
            <a:pPr>
              <a:defRPr/>
            </a:pPr>
            <a:endParaRPr lang="en-US" dirty="0">
              <a:solidFill>
                <a:srgbClr val="FFFFFF"/>
              </a:solidFill>
            </a:endParaRPr>
          </a:p>
        </p:txBody>
      </p:sp>
      <p:sp>
        <p:nvSpPr>
          <p:cNvPr id="7" name="Rectangle 5"/>
          <p:cNvSpPr>
            <a:spLocks noGrp="1" noChangeArrowheads="1"/>
          </p:cNvSpPr>
          <p:nvPr>
            <p:ph type="ftr" sz="quarter" idx="11"/>
          </p:nvPr>
        </p:nvSpPr>
        <p:spPr>
          <a:xfrm>
            <a:off x="684213" y="6327776"/>
            <a:ext cx="2535237" cy="396000"/>
          </a:xfrm>
          <a:prstGeom prst="rect">
            <a:avLst/>
          </a:prstGeom>
        </p:spPr>
        <p:txBody>
          <a:bodyPr/>
          <a:lstStyle>
            <a:lvl1pPr>
              <a:defRPr/>
            </a:lvl1pPr>
          </a:lstStyle>
          <a:p>
            <a:pPr>
              <a:defRPr/>
            </a:pPr>
            <a:endParaRPr lang="en-US" dirty="0">
              <a:solidFill>
                <a:srgbClr val="FFFFFF"/>
              </a:solidFill>
            </a:endParaRPr>
          </a:p>
        </p:txBody>
      </p:sp>
      <p:pic>
        <p:nvPicPr>
          <p:cNvPr id="11" name="Picture 13" descr="fonas2"/>
          <p:cNvPicPr>
            <a:picLocks noChangeAspect="1" noChangeArrowheads="1"/>
          </p:cNvPicPr>
          <p:nvPr userDrawn="1"/>
        </p:nvPicPr>
        <p:blipFill rotWithShape="1">
          <a:blip r:embed="rId2" cstate="print"/>
          <a:srcRect l="4923" t="21345" r="23154" b="-380"/>
          <a:stretch/>
        </p:blipFill>
        <p:spPr bwMode="auto">
          <a:xfrm>
            <a:off x="0" y="6177690"/>
            <a:ext cx="6574324" cy="550861"/>
          </a:xfrm>
          <a:prstGeom prst="rect">
            <a:avLst/>
          </a:prstGeom>
          <a:noFill/>
          <a:ln w="9525">
            <a:noFill/>
            <a:miter lim="800000"/>
            <a:headEnd/>
            <a:tailEnd/>
          </a:ln>
        </p:spPr>
      </p:pic>
      <p:pic>
        <p:nvPicPr>
          <p:cNvPr id="12" name="Picture 11" descr="fonas1"/>
          <p:cNvPicPr>
            <a:picLocks noChangeAspect="1" noChangeArrowheads="1"/>
          </p:cNvPicPr>
          <p:nvPr userDrawn="1"/>
        </p:nvPicPr>
        <p:blipFill rotWithShape="1">
          <a:blip r:embed="rId3" cstate="print"/>
          <a:srcRect l="79306" r="3206" b="27621"/>
          <a:stretch/>
        </p:blipFill>
        <p:spPr bwMode="auto">
          <a:xfrm>
            <a:off x="6642472" y="6258621"/>
            <a:ext cx="899071" cy="552580"/>
          </a:xfrm>
          <a:prstGeom prst="rect">
            <a:avLst/>
          </a:prstGeom>
          <a:noFill/>
          <a:ln w="9525">
            <a:noFill/>
            <a:miter lim="800000"/>
            <a:headEnd/>
            <a:tailEnd/>
          </a:ln>
        </p:spPr>
      </p:pic>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626100" y="6351591"/>
            <a:ext cx="1068935" cy="366640"/>
          </a:xfrm>
          <a:prstGeom prst="rect">
            <a:avLst/>
          </a:prstGeom>
        </p:spPr>
      </p:pic>
    </p:spTree>
    <p:extLst>
      <p:ext uri="{BB962C8B-B14F-4D97-AF65-F5344CB8AC3E}">
        <p14:creationId xmlns:p14="http://schemas.microsoft.com/office/powerpoint/2010/main" val="1638244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Rectangle 8"/>
          <p:cNvSpPr>
            <a:spLocks noGrp="1" noChangeArrowheads="1"/>
          </p:cNvSpPr>
          <p:nvPr>
            <p:ph type="sldNum" sz="quarter" idx="10"/>
          </p:nvPr>
        </p:nvSpPr>
        <p:spPr>
          <a:ln/>
        </p:spPr>
        <p:txBody>
          <a:bodyPr/>
          <a:lstStyle>
            <a:lvl1pPr>
              <a:defRPr/>
            </a:lvl1pPr>
          </a:lstStyle>
          <a:p>
            <a:pPr>
              <a:defRPr/>
            </a:pPr>
            <a:fld id="{72A954BF-83B5-4FFD-AA46-D2DE661A1069}" type="slidenum">
              <a:rPr lang="en-US">
                <a:solidFill>
                  <a:srgbClr val="FFFFFF"/>
                </a:solidFill>
              </a:rPr>
              <a:pPr>
                <a:defRPr/>
              </a:pPr>
              <a:t>‹#›</a:t>
            </a:fld>
            <a:endParaRPr lang="en-US" dirty="0">
              <a:solidFill>
                <a:srgbClr val="FFFFFF"/>
              </a:solidFill>
            </a:endParaRPr>
          </a:p>
        </p:txBody>
      </p:sp>
      <p:sp>
        <p:nvSpPr>
          <p:cNvPr id="5" name="Rectangle 10"/>
          <p:cNvSpPr>
            <a:spLocks noGrp="1" noChangeArrowheads="1"/>
          </p:cNvSpPr>
          <p:nvPr>
            <p:ph type="dt" sz="half" idx="11"/>
          </p:nvPr>
        </p:nvSpPr>
        <p:spPr>
          <a:xfrm>
            <a:off x="3995738" y="6524625"/>
            <a:ext cx="1905000" cy="333375"/>
          </a:xfrm>
          <a:prstGeom prst="rect">
            <a:avLst/>
          </a:prstGeom>
          <a:ln/>
        </p:spPr>
        <p:txBody>
          <a:bodyPr/>
          <a:lstStyle>
            <a:lvl1pPr>
              <a:defRPr/>
            </a:lvl1pPr>
          </a:lstStyle>
          <a:p>
            <a:pPr>
              <a:defRPr/>
            </a:pPr>
            <a:endParaRPr lang="en-US" dirty="0">
              <a:solidFill>
                <a:srgbClr val="FFFFFF"/>
              </a:solidFill>
            </a:endParaRPr>
          </a:p>
        </p:txBody>
      </p:sp>
      <p:sp>
        <p:nvSpPr>
          <p:cNvPr id="6" name="Rectangle 11"/>
          <p:cNvSpPr>
            <a:spLocks noGrp="1" noChangeArrowheads="1"/>
          </p:cNvSpPr>
          <p:nvPr>
            <p:ph type="ftr" sz="quarter" idx="12"/>
          </p:nvPr>
        </p:nvSpPr>
        <p:spPr>
          <a:xfrm>
            <a:off x="539750" y="6524625"/>
            <a:ext cx="2535238" cy="333375"/>
          </a:xfrm>
          <a:prstGeom prst="rect">
            <a:avLst/>
          </a:prstGeom>
          <a:ln/>
        </p:spPr>
        <p:txBody>
          <a:bodyPr/>
          <a:lstStyle>
            <a:lvl1pPr>
              <a:defRPr/>
            </a:lvl1pPr>
          </a:lstStyle>
          <a:p>
            <a:pPr>
              <a:defRPr/>
            </a:pPr>
            <a:endParaRPr lang="en-US" dirty="0">
              <a:solidFill>
                <a:srgbClr val="FFFFFF"/>
              </a:solidFill>
            </a:endParaRPr>
          </a:p>
        </p:txBody>
      </p:sp>
    </p:spTree>
    <p:extLst>
      <p:ext uri="{BB962C8B-B14F-4D97-AF65-F5344CB8AC3E}">
        <p14:creationId xmlns:p14="http://schemas.microsoft.com/office/powerpoint/2010/main" val="3211798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115888"/>
            <a:ext cx="2001837" cy="5903912"/>
          </a:xfrm>
        </p:spPr>
        <p:txBody>
          <a:bodyPr vert="eaVert"/>
          <a:lstStyle/>
          <a:p>
            <a:r>
              <a:rPr lang="en-US"/>
              <a:t>Click to edit Master title style</a:t>
            </a:r>
            <a:endParaRPr lang="lt-LT"/>
          </a:p>
        </p:txBody>
      </p:sp>
      <p:sp>
        <p:nvSpPr>
          <p:cNvPr id="3" name="Vertical Text Placeholder 2"/>
          <p:cNvSpPr>
            <a:spLocks noGrp="1"/>
          </p:cNvSpPr>
          <p:nvPr>
            <p:ph type="body" orient="vert" idx="1"/>
          </p:nvPr>
        </p:nvSpPr>
        <p:spPr>
          <a:xfrm>
            <a:off x="566738" y="115888"/>
            <a:ext cx="5854700" cy="59039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Rectangle 8"/>
          <p:cNvSpPr>
            <a:spLocks noGrp="1" noChangeArrowheads="1"/>
          </p:cNvSpPr>
          <p:nvPr>
            <p:ph type="sldNum" sz="quarter" idx="10"/>
          </p:nvPr>
        </p:nvSpPr>
        <p:spPr>
          <a:ln/>
        </p:spPr>
        <p:txBody>
          <a:bodyPr/>
          <a:lstStyle>
            <a:lvl1pPr>
              <a:defRPr/>
            </a:lvl1pPr>
          </a:lstStyle>
          <a:p>
            <a:pPr>
              <a:defRPr/>
            </a:pPr>
            <a:fld id="{5C4C9130-99BD-472D-9575-1EB02DFC611C}" type="slidenum">
              <a:rPr lang="en-US">
                <a:solidFill>
                  <a:srgbClr val="FFFFFF"/>
                </a:solidFill>
              </a:rPr>
              <a:pPr>
                <a:defRPr/>
              </a:pPr>
              <a:t>‹#›</a:t>
            </a:fld>
            <a:endParaRPr lang="en-US" dirty="0">
              <a:solidFill>
                <a:srgbClr val="FFFFFF"/>
              </a:solidFill>
            </a:endParaRPr>
          </a:p>
        </p:txBody>
      </p:sp>
      <p:sp>
        <p:nvSpPr>
          <p:cNvPr id="5" name="Rectangle 10"/>
          <p:cNvSpPr>
            <a:spLocks noGrp="1" noChangeArrowheads="1"/>
          </p:cNvSpPr>
          <p:nvPr>
            <p:ph type="dt" sz="half" idx="11"/>
          </p:nvPr>
        </p:nvSpPr>
        <p:spPr>
          <a:xfrm>
            <a:off x="3995738" y="6524625"/>
            <a:ext cx="1905000" cy="333375"/>
          </a:xfrm>
          <a:prstGeom prst="rect">
            <a:avLst/>
          </a:prstGeom>
          <a:ln/>
        </p:spPr>
        <p:txBody>
          <a:bodyPr/>
          <a:lstStyle>
            <a:lvl1pPr>
              <a:defRPr/>
            </a:lvl1pPr>
          </a:lstStyle>
          <a:p>
            <a:pPr>
              <a:defRPr/>
            </a:pPr>
            <a:endParaRPr lang="en-US" dirty="0">
              <a:solidFill>
                <a:srgbClr val="FFFFFF"/>
              </a:solidFill>
            </a:endParaRPr>
          </a:p>
        </p:txBody>
      </p:sp>
      <p:sp>
        <p:nvSpPr>
          <p:cNvPr id="6" name="Rectangle 11"/>
          <p:cNvSpPr>
            <a:spLocks noGrp="1" noChangeArrowheads="1"/>
          </p:cNvSpPr>
          <p:nvPr>
            <p:ph type="ftr" sz="quarter" idx="12"/>
          </p:nvPr>
        </p:nvSpPr>
        <p:spPr>
          <a:xfrm>
            <a:off x="539750" y="6524625"/>
            <a:ext cx="2535238" cy="333375"/>
          </a:xfrm>
          <a:prstGeom prst="rect">
            <a:avLst/>
          </a:prstGeom>
          <a:ln/>
        </p:spPr>
        <p:txBody>
          <a:bodyPr/>
          <a:lstStyle>
            <a:lvl1pPr>
              <a:defRPr/>
            </a:lvl1pPr>
          </a:lstStyle>
          <a:p>
            <a:pPr>
              <a:defRPr/>
            </a:pPr>
            <a:endParaRPr lang="en-US" dirty="0">
              <a:solidFill>
                <a:srgbClr val="FFFFFF"/>
              </a:solidFill>
            </a:endParaRPr>
          </a:p>
        </p:txBody>
      </p:sp>
    </p:spTree>
    <p:extLst>
      <p:ext uri="{BB962C8B-B14F-4D97-AF65-F5344CB8AC3E}">
        <p14:creationId xmlns:p14="http://schemas.microsoft.com/office/powerpoint/2010/main" val="3194777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Pavadinimas, tekstas ir dviejų stulpelių turinys">
    <p:spTree>
      <p:nvGrpSpPr>
        <p:cNvPr id="1" name=""/>
        <p:cNvGrpSpPr/>
        <p:nvPr/>
      </p:nvGrpSpPr>
      <p:grpSpPr>
        <a:xfrm>
          <a:off x="0" y="0"/>
          <a:ext cx="0" cy="0"/>
          <a:chOff x="0" y="0"/>
          <a:chExt cx="0" cy="0"/>
        </a:xfrm>
      </p:grpSpPr>
      <p:sp>
        <p:nvSpPr>
          <p:cNvPr id="2" name="Antraštė 1"/>
          <p:cNvSpPr>
            <a:spLocks noGrp="1"/>
          </p:cNvSpPr>
          <p:nvPr>
            <p:ph type="title"/>
          </p:nvPr>
        </p:nvSpPr>
        <p:spPr>
          <a:xfrm>
            <a:off x="574675" y="115888"/>
            <a:ext cx="8001000" cy="1296987"/>
          </a:xfrm>
        </p:spPr>
        <p:txBody>
          <a:bodyPr/>
          <a:lstStyle/>
          <a:p>
            <a:r>
              <a:rPr lang="lt-LT"/>
              <a:t>Spustelėkite, jei norite keisite ruoš. pav. stilių</a:t>
            </a:r>
          </a:p>
        </p:txBody>
      </p:sp>
      <p:sp>
        <p:nvSpPr>
          <p:cNvPr id="3" name="Teksto vietos rezervavimo ženklas 2"/>
          <p:cNvSpPr>
            <a:spLocks noGrp="1"/>
          </p:cNvSpPr>
          <p:nvPr>
            <p:ph type="body" sz="half" idx="1"/>
          </p:nvPr>
        </p:nvSpPr>
        <p:spPr>
          <a:xfrm>
            <a:off x="566738" y="1700213"/>
            <a:ext cx="3924300" cy="4319587"/>
          </a:xfrm>
        </p:spPr>
        <p:txBody>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quarter" idx="2"/>
          </p:nvPr>
        </p:nvSpPr>
        <p:spPr>
          <a:xfrm>
            <a:off x="4643438" y="1700213"/>
            <a:ext cx="3924300" cy="2082800"/>
          </a:xfrm>
        </p:spPr>
        <p:txBody>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5" name="Turinio vietos rezervavimo ženklas 4"/>
          <p:cNvSpPr>
            <a:spLocks noGrp="1"/>
          </p:cNvSpPr>
          <p:nvPr>
            <p:ph sz="quarter" idx="3"/>
          </p:nvPr>
        </p:nvSpPr>
        <p:spPr>
          <a:xfrm>
            <a:off x="4643438" y="3935413"/>
            <a:ext cx="3924300" cy="2084387"/>
          </a:xfrm>
        </p:spPr>
        <p:txBody>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6" name="Rectangle 8"/>
          <p:cNvSpPr>
            <a:spLocks noGrp="1" noChangeArrowheads="1"/>
          </p:cNvSpPr>
          <p:nvPr>
            <p:ph type="sldNum" sz="quarter" idx="10"/>
          </p:nvPr>
        </p:nvSpPr>
        <p:spPr>
          <a:ln/>
        </p:spPr>
        <p:txBody>
          <a:bodyPr/>
          <a:lstStyle>
            <a:lvl1pPr>
              <a:defRPr/>
            </a:lvl1pPr>
          </a:lstStyle>
          <a:p>
            <a:pPr>
              <a:defRPr/>
            </a:pPr>
            <a:fld id="{852C809C-3ABF-4B1E-A402-A0DEBCA27FC2}" type="slidenum">
              <a:rPr lang="en-US">
                <a:solidFill>
                  <a:srgbClr val="FFFFFF"/>
                </a:solidFill>
              </a:rPr>
              <a:pPr>
                <a:defRPr/>
              </a:pPr>
              <a:t>‹#›</a:t>
            </a:fld>
            <a:endParaRPr lang="en-US" dirty="0">
              <a:solidFill>
                <a:srgbClr val="FFFFFF"/>
              </a:solidFill>
            </a:endParaRPr>
          </a:p>
        </p:txBody>
      </p:sp>
      <p:sp>
        <p:nvSpPr>
          <p:cNvPr id="7" name="Rectangle 10"/>
          <p:cNvSpPr>
            <a:spLocks noGrp="1" noChangeArrowheads="1"/>
          </p:cNvSpPr>
          <p:nvPr>
            <p:ph type="dt" sz="half" idx="11"/>
          </p:nvPr>
        </p:nvSpPr>
        <p:spPr>
          <a:xfrm>
            <a:off x="3995738" y="6524625"/>
            <a:ext cx="1905000" cy="333375"/>
          </a:xfrm>
          <a:prstGeom prst="rect">
            <a:avLst/>
          </a:prstGeom>
          <a:ln/>
        </p:spPr>
        <p:txBody>
          <a:bodyPr/>
          <a:lstStyle>
            <a:lvl1pPr>
              <a:defRPr/>
            </a:lvl1pPr>
          </a:lstStyle>
          <a:p>
            <a:pPr>
              <a:defRPr/>
            </a:pPr>
            <a:endParaRPr lang="en-US" dirty="0">
              <a:solidFill>
                <a:srgbClr val="FFFFFF"/>
              </a:solidFill>
            </a:endParaRPr>
          </a:p>
        </p:txBody>
      </p:sp>
      <p:sp>
        <p:nvSpPr>
          <p:cNvPr id="8" name="Rectangle 11"/>
          <p:cNvSpPr>
            <a:spLocks noGrp="1" noChangeArrowheads="1"/>
          </p:cNvSpPr>
          <p:nvPr>
            <p:ph type="ftr" sz="quarter" idx="12"/>
          </p:nvPr>
        </p:nvSpPr>
        <p:spPr>
          <a:xfrm>
            <a:off x="539750" y="6524625"/>
            <a:ext cx="2535238" cy="333375"/>
          </a:xfrm>
          <a:prstGeom prst="rect">
            <a:avLst/>
          </a:prstGeom>
          <a:ln/>
        </p:spPr>
        <p:txBody>
          <a:bodyPr/>
          <a:lstStyle>
            <a:lvl1pPr>
              <a:defRPr/>
            </a:lvl1pPr>
          </a:lstStyle>
          <a:p>
            <a:pPr>
              <a:defRPr/>
            </a:pPr>
            <a:endParaRPr lang="en-US" dirty="0">
              <a:solidFill>
                <a:srgbClr val="FFFFFF"/>
              </a:solidFill>
            </a:endParaRPr>
          </a:p>
        </p:txBody>
      </p:sp>
    </p:spTree>
    <p:extLst>
      <p:ext uri="{BB962C8B-B14F-4D97-AF65-F5344CB8AC3E}">
        <p14:creationId xmlns:p14="http://schemas.microsoft.com/office/powerpoint/2010/main" val="3416521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Rectangle 8"/>
          <p:cNvSpPr>
            <a:spLocks noGrp="1" noChangeArrowheads="1"/>
          </p:cNvSpPr>
          <p:nvPr>
            <p:ph type="sldNum" sz="quarter" idx="10"/>
          </p:nvPr>
        </p:nvSpPr>
        <p:spPr>
          <a:ln/>
        </p:spPr>
        <p:txBody>
          <a:bodyPr/>
          <a:lstStyle>
            <a:lvl1pPr>
              <a:defRPr/>
            </a:lvl1pPr>
          </a:lstStyle>
          <a:p>
            <a:pPr>
              <a:defRPr/>
            </a:pPr>
            <a:fld id="{1EC13546-28DA-47B3-9AE6-1F131FAADC25}" type="slidenum">
              <a:rPr lang="en-US">
                <a:solidFill>
                  <a:srgbClr val="FFFFFF"/>
                </a:solidFill>
              </a:rPr>
              <a:pPr>
                <a:defRPr/>
              </a:pPr>
              <a:t>‹#›</a:t>
            </a:fld>
            <a:endParaRPr lang="en-US" dirty="0">
              <a:solidFill>
                <a:srgbClr val="FFFFFF"/>
              </a:solidFill>
            </a:endParaRPr>
          </a:p>
        </p:txBody>
      </p:sp>
      <p:sp>
        <p:nvSpPr>
          <p:cNvPr id="5" name="Rectangle 10"/>
          <p:cNvSpPr>
            <a:spLocks noGrp="1" noChangeArrowheads="1"/>
          </p:cNvSpPr>
          <p:nvPr>
            <p:ph type="dt" sz="half" idx="11"/>
          </p:nvPr>
        </p:nvSpPr>
        <p:spPr>
          <a:xfrm>
            <a:off x="3995738" y="6524625"/>
            <a:ext cx="1905000" cy="333375"/>
          </a:xfrm>
          <a:prstGeom prst="rect">
            <a:avLst/>
          </a:prstGeom>
          <a:ln/>
        </p:spPr>
        <p:txBody>
          <a:bodyPr/>
          <a:lstStyle>
            <a:lvl1pPr>
              <a:defRPr/>
            </a:lvl1pPr>
          </a:lstStyle>
          <a:p>
            <a:pPr>
              <a:defRPr/>
            </a:pPr>
            <a:endParaRPr lang="en-US" dirty="0">
              <a:solidFill>
                <a:srgbClr val="FFFFFF"/>
              </a:solidFill>
            </a:endParaRPr>
          </a:p>
        </p:txBody>
      </p:sp>
      <p:sp>
        <p:nvSpPr>
          <p:cNvPr id="6" name="Rectangle 11"/>
          <p:cNvSpPr>
            <a:spLocks noGrp="1" noChangeArrowheads="1"/>
          </p:cNvSpPr>
          <p:nvPr>
            <p:ph type="ftr" sz="quarter" idx="12"/>
          </p:nvPr>
        </p:nvSpPr>
        <p:spPr>
          <a:xfrm>
            <a:off x="539750" y="6524625"/>
            <a:ext cx="2535238" cy="333375"/>
          </a:xfrm>
          <a:prstGeom prst="rect">
            <a:avLst/>
          </a:prstGeom>
          <a:ln/>
        </p:spPr>
        <p:txBody>
          <a:bodyPr/>
          <a:lstStyle>
            <a:lvl1pPr>
              <a:defRPr/>
            </a:lvl1pPr>
          </a:lstStyle>
          <a:p>
            <a:pPr>
              <a:defRPr/>
            </a:pPr>
            <a:endParaRPr lang="en-US" dirty="0">
              <a:solidFill>
                <a:srgbClr val="FFFFFF"/>
              </a:solidFill>
            </a:endParaRPr>
          </a:p>
        </p:txBody>
      </p:sp>
    </p:spTree>
    <p:extLst>
      <p:ext uri="{BB962C8B-B14F-4D97-AF65-F5344CB8AC3E}">
        <p14:creationId xmlns:p14="http://schemas.microsoft.com/office/powerpoint/2010/main" val="3054537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9C559C40-B113-45B9-A2A9-35CC7A21AA18}" type="slidenum">
              <a:rPr lang="en-US">
                <a:solidFill>
                  <a:srgbClr val="FFFFFF"/>
                </a:solidFill>
              </a:rPr>
              <a:pPr>
                <a:defRPr/>
              </a:pPr>
              <a:t>‹#›</a:t>
            </a:fld>
            <a:endParaRPr lang="en-US" dirty="0">
              <a:solidFill>
                <a:srgbClr val="FFFFFF"/>
              </a:solidFill>
            </a:endParaRPr>
          </a:p>
        </p:txBody>
      </p:sp>
      <p:sp>
        <p:nvSpPr>
          <p:cNvPr id="5" name="Rectangle 10"/>
          <p:cNvSpPr>
            <a:spLocks noGrp="1" noChangeArrowheads="1"/>
          </p:cNvSpPr>
          <p:nvPr>
            <p:ph type="dt" sz="half" idx="11"/>
          </p:nvPr>
        </p:nvSpPr>
        <p:spPr>
          <a:xfrm>
            <a:off x="3995738" y="6524625"/>
            <a:ext cx="1905000" cy="333375"/>
          </a:xfrm>
          <a:prstGeom prst="rect">
            <a:avLst/>
          </a:prstGeom>
          <a:ln/>
        </p:spPr>
        <p:txBody>
          <a:bodyPr/>
          <a:lstStyle>
            <a:lvl1pPr>
              <a:defRPr/>
            </a:lvl1pPr>
          </a:lstStyle>
          <a:p>
            <a:pPr>
              <a:defRPr/>
            </a:pPr>
            <a:endParaRPr lang="en-US" dirty="0">
              <a:solidFill>
                <a:srgbClr val="FFFFFF"/>
              </a:solidFill>
            </a:endParaRPr>
          </a:p>
        </p:txBody>
      </p:sp>
      <p:sp>
        <p:nvSpPr>
          <p:cNvPr id="6" name="Rectangle 11"/>
          <p:cNvSpPr>
            <a:spLocks noGrp="1" noChangeArrowheads="1"/>
          </p:cNvSpPr>
          <p:nvPr>
            <p:ph type="ftr" sz="quarter" idx="12"/>
          </p:nvPr>
        </p:nvSpPr>
        <p:spPr>
          <a:xfrm>
            <a:off x="539750" y="6524625"/>
            <a:ext cx="2535238" cy="333375"/>
          </a:xfrm>
          <a:prstGeom prst="rect">
            <a:avLst/>
          </a:prstGeom>
          <a:ln/>
        </p:spPr>
        <p:txBody>
          <a:bodyPr/>
          <a:lstStyle>
            <a:lvl1pPr>
              <a:defRPr/>
            </a:lvl1pPr>
          </a:lstStyle>
          <a:p>
            <a:pPr>
              <a:defRPr/>
            </a:pPr>
            <a:endParaRPr lang="en-US" dirty="0">
              <a:solidFill>
                <a:srgbClr val="FFFFFF"/>
              </a:solidFill>
            </a:endParaRPr>
          </a:p>
        </p:txBody>
      </p:sp>
    </p:spTree>
    <p:extLst>
      <p:ext uri="{BB962C8B-B14F-4D97-AF65-F5344CB8AC3E}">
        <p14:creationId xmlns:p14="http://schemas.microsoft.com/office/powerpoint/2010/main" val="1114281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566738" y="1700213"/>
            <a:ext cx="3924300" cy="4319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4643438" y="1700213"/>
            <a:ext cx="3924300" cy="4319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Rectangle 8"/>
          <p:cNvSpPr>
            <a:spLocks noGrp="1" noChangeArrowheads="1"/>
          </p:cNvSpPr>
          <p:nvPr>
            <p:ph type="sldNum" sz="quarter" idx="10"/>
          </p:nvPr>
        </p:nvSpPr>
        <p:spPr>
          <a:ln/>
        </p:spPr>
        <p:txBody>
          <a:bodyPr/>
          <a:lstStyle>
            <a:lvl1pPr>
              <a:defRPr/>
            </a:lvl1pPr>
          </a:lstStyle>
          <a:p>
            <a:pPr>
              <a:defRPr/>
            </a:pPr>
            <a:fld id="{20DA5706-03EF-4B39-AD1A-70B09FBEF887}" type="slidenum">
              <a:rPr lang="en-US">
                <a:solidFill>
                  <a:srgbClr val="FFFFFF"/>
                </a:solidFill>
              </a:rPr>
              <a:pPr>
                <a:defRPr/>
              </a:pPr>
              <a:t>‹#›</a:t>
            </a:fld>
            <a:endParaRPr lang="en-US" dirty="0">
              <a:solidFill>
                <a:srgbClr val="FFFFFF"/>
              </a:solidFill>
            </a:endParaRPr>
          </a:p>
        </p:txBody>
      </p:sp>
      <p:sp>
        <p:nvSpPr>
          <p:cNvPr id="6" name="Rectangle 10"/>
          <p:cNvSpPr>
            <a:spLocks noGrp="1" noChangeArrowheads="1"/>
          </p:cNvSpPr>
          <p:nvPr>
            <p:ph type="dt" sz="half" idx="11"/>
          </p:nvPr>
        </p:nvSpPr>
        <p:spPr>
          <a:xfrm>
            <a:off x="3995738" y="6524625"/>
            <a:ext cx="1905000" cy="333375"/>
          </a:xfrm>
          <a:prstGeom prst="rect">
            <a:avLst/>
          </a:prstGeom>
          <a:ln/>
        </p:spPr>
        <p:txBody>
          <a:bodyPr/>
          <a:lstStyle>
            <a:lvl1pPr>
              <a:defRPr/>
            </a:lvl1pPr>
          </a:lstStyle>
          <a:p>
            <a:pPr>
              <a:defRPr/>
            </a:pPr>
            <a:endParaRPr lang="en-US" dirty="0">
              <a:solidFill>
                <a:srgbClr val="FFFFFF"/>
              </a:solidFill>
            </a:endParaRPr>
          </a:p>
        </p:txBody>
      </p:sp>
      <p:sp>
        <p:nvSpPr>
          <p:cNvPr id="7" name="Rectangle 11"/>
          <p:cNvSpPr>
            <a:spLocks noGrp="1" noChangeArrowheads="1"/>
          </p:cNvSpPr>
          <p:nvPr>
            <p:ph type="ftr" sz="quarter" idx="12"/>
          </p:nvPr>
        </p:nvSpPr>
        <p:spPr>
          <a:xfrm>
            <a:off x="539750" y="6524625"/>
            <a:ext cx="2535238" cy="333375"/>
          </a:xfrm>
          <a:prstGeom prst="rect">
            <a:avLst/>
          </a:prstGeom>
          <a:ln/>
        </p:spPr>
        <p:txBody>
          <a:bodyPr/>
          <a:lstStyle>
            <a:lvl1pPr>
              <a:defRPr/>
            </a:lvl1pPr>
          </a:lstStyle>
          <a:p>
            <a:pPr>
              <a:defRPr/>
            </a:pPr>
            <a:endParaRPr lang="en-US" dirty="0">
              <a:solidFill>
                <a:srgbClr val="FFFFFF"/>
              </a:solidFill>
            </a:endParaRPr>
          </a:p>
        </p:txBody>
      </p:sp>
    </p:spTree>
    <p:extLst>
      <p:ext uri="{BB962C8B-B14F-4D97-AF65-F5344CB8AC3E}">
        <p14:creationId xmlns:p14="http://schemas.microsoft.com/office/powerpoint/2010/main" val="2744517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Rectangle 8"/>
          <p:cNvSpPr>
            <a:spLocks noGrp="1" noChangeArrowheads="1"/>
          </p:cNvSpPr>
          <p:nvPr>
            <p:ph type="sldNum" sz="quarter" idx="10"/>
          </p:nvPr>
        </p:nvSpPr>
        <p:spPr>
          <a:ln/>
        </p:spPr>
        <p:txBody>
          <a:bodyPr/>
          <a:lstStyle>
            <a:lvl1pPr>
              <a:defRPr/>
            </a:lvl1pPr>
          </a:lstStyle>
          <a:p>
            <a:pPr>
              <a:defRPr/>
            </a:pPr>
            <a:fld id="{7B17CEBB-97D9-422F-9F03-AD584F347872}" type="slidenum">
              <a:rPr lang="en-US">
                <a:solidFill>
                  <a:srgbClr val="FFFFFF"/>
                </a:solidFill>
              </a:rPr>
              <a:pPr>
                <a:defRPr/>
              </a:pPr>
              <a:t>‹#›</a:t>
            </a:fld>
            <a:endParaRPr lang="en-US" dirty="0">
              <a:solidFill>
                <a:srgbClr val="FFFFFF"/>
              </a:solidFill>
            </a:endParaRPr>
          </a:p>
        </p:txBody>
      </p:sp>
      <p:sp>
        <p:nvSpPr>
          <p:cNvPr id="8" name="Rectangle 10"/>
          <p:cNvSpPr>
            <a:spLocks noGrp="1" noChangeArrowheads="1"/>
          </p:cNvSpPr>
          <p:nvPr>
            <p:ph type="dt" sz="half" idx="11"/>
          </p:nvPr>
        </p:nvSpPr>
        <p:spPr>
          <a:xfrm>
            <a:off x="3995738" y="6524625"/>
            <a:ext cx="1905000" cy="333375"/>
          </a:xfrm>
          <a:prstGeom prst="rect">
            <a:avLst/>
          </a:prstGeom>
          <a:ln/>
        </p:spPr>
        <p:txBody>
          <a:bodyPr/>
          <a:lstStyle>
            <a:lvl1pPr>
              <a:defRPr/>
            </a:lvl1pPr>
          </a:lstStyle>
          <a:p>
            <a:pPr>
              <a:defRPr/>
            </a:pPr>
            <a:endParaRPr lang="en-US" dirty="0">
              <a:solidFill>
                <a:srgbClr val="FFFFFF"/>
              </a:solidFill>
            </a:endParaRPr>
          </a:p>
        </p:txBody>
      </p:sp>
      <p:sp>
        <p:nvSpPr>
          <p:cNvPr id="9" name="Rectangle 11"/>
          <p:cNvSpPr>
            <a:spLocks noGrp="1" noChangeArrowheads="1"/>
          </p:cNvSpPr>
          <p:nvPr>
            <p:ph type="ftr" sz="quarter" idx="12"/>
          </p:nvPr>
        </p:nvSpPr>
        <p:spPr>
          <a:xfrm>
            <a:off x="539750" y="6524625"/>
            <a:ext cx="2535238" cy="333375"/>
          </a:xfrm>
          <a:prstGeom prst="rect">
            <a:avLst/>
          </a:prstGeom>
          <a:ln/>
        </p:spPr>
        <p:txBody>
          <a:bodyPr/>
          <a:lstStyle>
            <a:lvl1pPr>
              <a:defRPr/>
            </a:lvl1pPr>
          </a:lstStyle>
          <a:p>
            <a:pPr>
              <a:defRPr/>
            </a:pPr>
            <a:endParaRPr lang="en-US" dirty="0">
              <a:solidFill>
                <a:srgbClr val="FFFFFF"/>
              </a:solidFill>
            </a:endParaRPr>
          </a:p>
        </p:txBody>
      </p:sp>
    </p:spTree>
    <p:extLst>
      <p:ext uri="{BB962C8B-B14F-4D97-AF65-F5344CB8AC3E}">
        <p14:creationId xmlns:p14="http://schemas.microsoft.com/office/powerpoint/2010/main" val="69501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Rectangle 8"/>
          <p:cNvSpPr>
            <a:spLocks noGrp="1" noChangeArrowheads="1"/>
          </p:cNvSpPr>
          <p:nvPr>
            <p:ph type="sldNum" sz="quarter" idx="10"/>
          </p:nvPr>
        </p:nvSpPr>
        <p:spPr>
          <a:ln/>
        </p:spPr>
        <p:txBody>
          <a:bodyPr/>
          <a:lstStyle>
            <a:lvl1pPr>
              <a:defRPr/>
            </a:lvl1pPr>
          </a:lstStyle>
          <a:p>
            <a:pPr>
              <a:defRPr/>
            </a:pPr>
            <a:fld id="{5C6F1651-F935-4DDD-BD6B-DA5BCE94F7B0}" type="slidenum">
              <a:rPr lang="en-US">
                <a:solidFill>
                  <a:srgbClr val="FFFFFF"/>
                </a:solidFill>
              </a:rPr>
              <a:pPr>
                <a:defRPr/>
              </a:pPr>
              <a:t>‹#›</a:t>
            </a:fld>
            <a:endParaRPr lang="en-US" dirty="0">
              <a:solidFill>
                <a:srgbClr val="FFFFFF"/>
              </a:solidFill>
            </a:endParaRPr>
          </a:p>
        </p:txBody>
      </p:sp>
      <p:sp>
        <p:nvSpPr>
          <p:cNvPr id="4" name="Rectangle 10"/>
          <p:cNvSpPr>
            <a:spLocks noGrp="1" noChangeArrowheads="1"/>
          </p:cNvSpPr>
          <p:nvPr>
            <p:ph type="dt" sz="half" idx="11"/>
          </p:nvPr>
        </p:nvSpPr>
        <p:spPr>
          <a:xfrm>
            <a:off x="3995738" y="6524625"/>
            <a:ext cx="1905000" cy="333375"/>
          </a:xfrm>
          <a:prstGeom prst="rect">
            <a:avLst/>
          </a:prstGeom>
          <a:ln/>
        </p:spPr>
        <p:txBody>
          <a:bodyPr/>
          <a:lstStyle>
            <a:lvl1pPr>
              <a:defRPr/>
            </a:lvl1pPr>
          </a:lstStyle>
          <a:p>
            <a:pPr>
              <a:defRPr/>
            </a:pPr>
            <a:endParaRPr lang="en-US" dirty="0">
              <a:solidFill>
                <a:srgbClr val="FFFFFF"/>
              </a:solidFill>
            </a:endParaRPr>
          </a:p>
        </p:txBody>
      </p:sp>
      <p:sp>
        <p:nvSpPr>
          <p:cNvPr id="5" name="Rectangle 11"/>
          <p:cNvSpPr>
            <a:spLocks noGrp="1" noChangeArrowheads="1"/>
          </p:cNvSpPr>
          <p:nvPr>
            <p:ph type="ftr" sz="quarter" idx="12"/>
          </p:nvPr>
        </p:nvSpPr>
        <p:spPr>
          <a:xfrm>
            <a:off x="539750" y="6524625"/>
            <a:ext cx="2535238" cy="333375"/>
          </a:xfrm>
          <a:prstGeom prst="rect">
            <a:avLst/>
          </a:prstGeom>
          <a:ln/>
        </p:spPr>
        <p:txBody>
          <a:bodyPr/>
          <a:lstStyle>
            <a:lvl1pPr>
              <a:defRPr/>
            </a:lvl1pPr>
          </a:lstStyle>
          <a:p>
            <a:pPr>
              <a:defRPr/>
            </a:pPr>
            <a:endParaRPr lang="en-US" dirty="0">
              <a:solidFill>
                <a:srgbClr val="FFFFFF"/>
              </a:solidFill>
            </a:endParaRPr>
          </a:p>
        </p:txBody>
      </p:sp>
    </p:spTree>
    <p:extLst>
      <p:ext uri="{BB962C8B-B14F-4D97-AF65-F5344CB8AC3E}">
        <p14:creationId xmlns:p14="http://schemas.microsoft.com/office/powerpoint/2010/main" val="1733849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0A0D8896-2858-48CC-A628-353A721A46BA}" type="slidenum">
              <a:rPr lang="en-US">
                <a:solidFill>
                  <a:srgbClr val="FFFFFF"/>
                </a:solidFill>
              </a:rPr>
              <a:pPr>
                <a:defRPr/>
              </a:pPr>
              <a:t>‹#›</a:t>
            </a:fld>
            <a:endParaRPr lang="en-US" dirty="0">
              <a:solidFill>
                <a:srgbClr val="FFFFFF"/>
              </a:solidFill>
            </a:endParaRPr>
          </a:p>
        </p:txBody>
      </p:sp>
      <p:sp>
        <p:nvSpPr>
          <p:cNvPr id="3" name="Rectangle 10"/>
          <p:cNvSpPr>
            <a:spLocks noGrp="1" noChangeArrowheads="1"/>
          </p:cNvSpPr>
          <p:nvPr>
            <p:ph type="dt" sz="half" idx="11"/>
          </p:nvPr>
        </p:nvSpPr>
        <p:spPr>
          <a:xfrm>
            <a:off x="3995738" y="6524625"/>
            <a:ext cx="1905000" cy="333375"/>
          </a:xfrm>
          <a:prstGeom prst="rect">
            <a:avLst/>
          </a:prstGeom>
          <a:ln/>
        </p:spPr>
        <p:txBody>
          <a:bodyPr/>
          <a:lstStyle>
            <a:lvl1pPr>
              <a:defRPr/>
            </a:lvl1pPr>
          </a:lstStyle>
          <a:p>
            <a:pPr>
              <a:defRPr/>
            </a:pPr>
            <a:endParaRPr lang="en-US" dirty="0">
              <a:solidFill>
                <a:srgbClr val="FFFFFF"/>
              </a:solidFill>
            </a:endParaRPr>
          </a:p>
        </p:txBody>
      </p:sp>
      <p:sp>
        <p:nvSpPr>
          <p:cNvPr id="4" name="Rectangle 11"/>
          <p:cNvSpPr>
            <a:spLocks noGrp="1" noChangeArrowheads="1"/>
          </p:cNvSpPr>
          <p:nvPr>
            <p:ph type="ftr" sz="quarter" idx="12"/>
          </p:nvPr>
        </p:nvSpPr>
        <p:spPr>
          <a:xfrm>
            <a:off x="539750" y="6524625"/>
            <a:ext cx="2535238" cy="333375"/>
          </a:xfrm>
          <a:prstGeom prst="rect">
            <a:avLst/>
          </a:prstGeom>
          <a:ln/>
        </p:spPr>
        <p:txBody>
          <a:bodyPr/>
          <a:lstStyle>
            <a:lvl1pPr>
              <a:defRPr/>
            </a:lvl1pPr>
          </a:lstStyle>
          <a:p>
            <a:pPr>
              <a:defRPr/>
            </a:pPr>
            <a:endParaRPr lang="en-US" dirty="0">
              <a:solidFill>
                <a:srgbClr val="FFFFFF"/>
              </a:solidFill>
            </a:endParaRPr>
          </a:p>
        </p:txBody>
      </p:sp>
    </p:spTree>
    <p:extLst>
      <p:ext uri="{BB962C8B-B14F-4D97-AF65-F5344CB8AC3E}">
        <p14:creationId xmlns:p14="http://schemas.microsoft.com/office/powerpoint/2010/main" val="2891295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EC954C24-2612-46F0-BC62-F1D26660729F}" type="slidenum">
              <a:rPr lang="en-US">
                <a:solidFill>
                  <a:srgbClr val="FFFFFF"/>
                </a:solidFill>
              </a:rPr>
              <a:pPr>
                <a:defRPr/>
              </a:pPr>
              <a:t>‹#›</a:t>
            </a:fld>
            <a:endParaRPr lang="en-US" dirty="0">
              <a:solidFill>
                <a:srgbClr val="FFFFFF"/>
              </a:solidFill>
            </a:endParaRPr>
          </a:p>
        </p:txBody>
      </p:sp>
      <p:sp>
        <p:nvSpPr>
          <p:cNvPr id="6" name="Rectangle 10"/>
          <p:cNvSpPr>
            <a:spLocks noGrp="1" noChangeArrowheads="1"/>
          </p:cNvSpPr>
          <p:nvPr>
            <p:ph type="dt" sz="half" idx="11"/>
          </p:nvPr>
        </p:nvSpPr>
        <p:spPr>
          <a:xfrm>
            <a:off x="3995738" y="6524625"/>
            <a:ext cx="1905000" cy="333375"/>
          </a:xfrm>
          <a:prstGeom prst="rect">
            <a:avLst/>
          </a:prstGeom>
          <a:ln/>
        </p:spPr>
        <p:txBody>
          <a:bodyPr/>
          <a:lstStyle>
            <a:lvl1pPr>
              <a:defRPr/>
            </a:lvl1pPr>
          </a:lstStyle>
          <a:p>
            <a:pPr>
              <a:defRPr/>
            </a:pPr>
            <a:endParaRPr lang="en-US" dirty="0">
              <a:solidFill>
                <a:srgbClr val="FFFFFF"/>
              </a:solidFill>
            </a:endParaRPr>
          </a:p>
        </p:txBody>
      </p:sp>
      <p:sp>
        <p:nvSpPr>
          <p:cNvPr id="7" name="Rectangle 11"/>
          <p:cNvSpPr>
            <a:spLocks noGrp="1" noChangeArrowheads="1"/>
          </p:cNvSpPr>
          <p:nvPr>
            <p:ph type="ftr" sz="quarter" idx="12"/>
          </p:nvPr>
        </p:nvSpPr>
        <p:spPr>
          <a:xfrm>
            <a:off x="539750" y="6524625"/>
            <a:ext cx="2535238" cy="333375"/>
          </a:xfrm>
          <a:prstGeom prst="rect">
            <a:avLst/>
          </a:prstGeom>
          <a:ln/>
        </p:spPr>
        <p:txBody>
          <a:bodyPr/>
          <a:lstStyle>
            <a:lvl1pPr>
              <a:defRPr/>
            </a:lvl1pPr>
          </a:lstStyle>
          <a:p>
            <a:pPr>
              <a:defRPr/>
            </a:pPr>
            <a:endParaRPr lang="en-US" dirty="0">
              <a:solidFill>
                <a:srgbClr val="FFFFFF"/>
              </a:solidFill>
            </a:endParaRPr>
          </a:p>
        </p:txBody>
      </p:sp>
    </p:spTree>
    <p:extLst>
      <p:ext uri="{BB962C8B-B14F-4D97-AF65-F5344CB8AC3E}">
        <p14:creationId xmlns:p14="http://schemas.microsoft.com/office/powerpoint/2010/main" val="1077987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lt-LT"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8DE3DE30-54D2-4B52-B4A5-36F5806F449A}" type="slidenum">
              <a:rPr lang="en-US">
                <a:solidFill>
                  <a:srgbClr val="FFFFFF"/>
                </a:solidFill>
              </a:rPr>
              <a:pPr>
                <a:defRPr/>
              </a:pPr>
              <a:t>‹#›</a:t>
            </a:fld>
            <a:endParaRPr lang="en-US" dirty="0">
              <a:solidFill>
                <a:srgbClr val="FFFFFF"/>
              </a:solidFill>
            </a:endParaRPr>
          </a:p>
        </p:txBody>
      </p:sp>
      <p:sp>
        <p:nvSpPr>
          <p:cNvPr id="6" name="Rectangle 10"/>
          <p:cNvSpPr>
            <a:spLocks noGrp="1" noChangeArrowheads="1"/>
          </p:cNvSpPr>
          <p:nvPr>
            <p:ph type="dt" sz="half" idx="11"/>
          </p:nvPr>
        </p:nvSpPr>
        <p:spPr>
          <a:xfrm>
            <a:off x="3995738" y="6524625"/>
            <a:ext cx="1905000" cy="333375"/>
          </a:xfrm>
          <a:prstGeom prst="rect">
            <a:avLst/>
          </a:prstGeom>
          <a:ln/>
        </p:spPr>
        <p:txBody>
          <a:bodyPr/>
          <a:lstStyle>
            <a:lvl1pPr>
              <a:defRPr/>
            </a:lvl1pPr>
          </a:lstStyle>
          <a:p>
            <a:pPr>
              <a:defRPr/>
            </a:pPr>
            <a:endParaRPr lang="en-US" dirty="0">
              <a:solidFill>
                <a:srgbClr val="FFFFFF"/>
              </a:solidFill>
            </a:endParaRPr>
          </a:p>
        </p:txBody>
      </p:sp>
      <p:sp>
        <p:nvSpPr>
          <p:cNvPr id="7" name="Rectangle 11"/>
          <p:cNvSpPr>
            <a:spLocks noGrp="1" noChangeArrowheads="1"/>
          </p:cNvSpPr>
          <p:nvPr>
            <p:ph type="ftr" sz="quarter" idx="12"/>
          </p:nvPr>
        </p:nvSpPr>
        <p:spPr>
          <a:xfrm>
            <a:off x="539750" y="6524625"/>
            <a:ext cx="2535238" cy="333375"/>
          </a:xfrm>
          <a:prstGeom prst="rect">
            <a:avLst/>
          </a:prstGeom>
          <a:ln/>
        </p:spPr>
        <p:txBody>
          <a:bodyPr/>
          <a:lstStyle>
            <a:lvl1pPr>
              <a:defRPr/>
            </a:lvl1pPr>
          </a:lstStyle>
          <a:p>
            <a:pPr>
              <a:defRPr/>
            </a:pPr>
            <a:endParaRPr lang="en-US" dirty="0">
              <a:solidFill>
                <a:srgbClr val="FFFFFF"/>
              </a:solidFill>
            </a:endParaRPr>
          </a:p>
        </p:txBody>
      </p:sp>
    </p:spTree>
    <p:extLst>
      <p:ext uri="{BB962C8B-B14F-4D97-AF65-F5344CB8AC3E}">
        <p14:creationId xmlns:p14="http://schemas.microsoft.com/office/powerpoint/2010/main" val="2410601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3" descr="fonas2"/>
          <p:cNvPicPr>
            <a:picLocks noChangeAspect="1" noChangeArrowheads="1"/>
          </p:cNvPicPr>
          <p:nvPr/>
        </p:nvPicPr>
        <p:blipFill rotWithShape="1">
          <a:blip r:embed="rId14" cstate="print"/>
          <a:srcRect l="4923" t="21345" r="23154" b="-380"/>
          <a:stretch/>
        </p:blipFill>
        <p:spPr bwMode="auto">
          <a:xfrm>
            <a:off x="0" y="6177690"/>
            <a:ext cx="6574324" cy="550861"/>
          </a:xfrm>
          <a:prstGeom prst="rect">
            <a:avLst/>
          </a:prstGeom>
          <a:noFill/>
          <a:ln w="9525">
            <a:noFill/>
            <a:miter lim="800000"/>
            <a:headEnd/>
            <a:tailEnd/>
          </a:ln>
        </p:spPr>
      </p:pic>
      <p:sp>
        <p:nvSpPr>
          <p:cNvPr id="4108" name="Rectangle 12"/>
          <p:cNvSpPr>
            <a:spLocks noChangeArrowheads="1"/>
          </p:cNvSpPr>
          <p:nvPr/>
        </p:nvSpPr>
        <p:spPr bwMode="auto">
          <a:xfrm>
            <a:off x="0" y="0"/>
            <a:ext cx="9144000" cy="1412875"/>
          </a:xfrm>
          <a:prstGeom prst="rect">
            <a:avLst/>
          </a:prstGeom>
          <a:solidFill>
            <a:srgbClr val="B2B2B2"/>
          </a:solidFill>
          <a:ln w="0">
            <a:noFill/>
            <a:miter lim="800000"/>
            <a:headEnd/>
            <a:tailEnd/>
          </a:ln>
          <a:effectLst/>
        </p:spPr>
        <p:txBody>
          <a:bodyPr wrap="none" anchor="ctr"/>
          <a:lstStyle/>
          <a:p>
            <a:pPr eaLnBrk="0" fontAlgn="base" hangingPunct="0">
              <a:spcBef>
                <a:spcPct val="0"/>
              </a:spcBef>
              <a:spcAft>
                <a:spcPct val="0"/>
              </a:spcAft>
              <a:defRPr/>
            </a:pPr>
            <a:endParaRPr lang="lt-LT" dirty="0">
              <a:solidFill>
                <a:srgbClr val="000000"/>
              </a:solidFill>
              <a:latin typeface="Arial" pitchFamily="34" charset="0"/>
              <a:cs typeface="Arial" pitchFamily="34" charset="0"/>
            </a:endParaRPr>
          </a:p>
        </p:txBody>
      </p:sp>
      <p:sp>
        <p:nvSpPr>
          <p:cNvPr id="1028" name="Rectangle 2"/>
          <p:cNvSpPr>
            <a:spLocks noGrp="1" noChangeArrowheads="1"/>
          </p:cNvSpPr>
          <p:nvPr>
            <p:ph type="title"/>
          </p:nvPr>
        </p:nvSpPr>
        <p:spPr bwMode="auto">
          <a:xfrm>
            <a:off x="574675" y="115888"/>
            <a:ext cx="8001000" cy="12969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566738" y="1700213"/>
            <a:ext cx="8001000" cy="43195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4" name="Rectangle 8"/>
          <p:cNvSpPr>
            <a:spLocks noGrp="1" noChangeArrowheads="1"/>
          </p:cNvSpPr>
          <p:nvPr>
            <p:ph type="sldNum" sz="quarter" idx="4"/>
          </p:nvPr>
        </p:nvSpPr>
        <p:spPr bwMode="auto">
          <a:xfrm>
            <a:off x="5342296" y="6330394"/>
            <a:ext cx="1117600" cy="396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1200" b="1">
                <a:solidFill>
                  <a:schemeClr val="bg1"/>
                </a:solidFill>
                <a:latin typeface="+mn-lt"/>
                <a:cs typeface="Arial" pitchFamily="34" charset="0"/>
              </a:defRPr>
            </a:lvl1pPr>
          </a:lstStyle>
          <a:p>
            <a:pPr fontAlgn="base">
              <a:spcBef>
                <a:spcPct val="0"/>
              </a:spcBef>
              <a:spcAft>
                <a:spcPct val="0"/>
              </a:spcAft>
              <a:defRPr/>
            </a:pPr>
            <a:fld id="{CDA5E571-67E0-4B0A-B2C5-E7227652B95C}" type="slidenum">
              <a:rPr lang="en-US">
                <a:solidFill>
                  <a:srgbClr val="FFFFFF"/>
                </a:solidFill>
              </a:rPr>
              <a:pPr fontAlgn="base">
                <a:spcBef>
                  <a:spcPct val="0"/>
                </a:spcBef>
                <a:spcAft>
                  <a:spcPct val="0"/>
                </a:spcAft>
                <a:defRPr/>
              </a:pPr>
              <a:t>‹#›</a:t>
            </a:fld>
            <a:endParaRPr lang="en-US" dirty="0">
              <a:solidFill>
                <a:srgbClr val="FFFFFF"/>
              </a:solidFill>
            </a:endParaRPr>
          </a:p>
        </p:txBody>
      </p:sp>
      <p:pic>
        <p:nvPicPr>
          <p:cNvPr id="9" name="Picture 8" descr="fonas1"/>
          <p:cNvPicPr>
            <a:picLocks noChangeAspect="1" noChangeArrowheads="1"/>
          </p:cNvPicPr>
          <p:nvPr userDrawn="1"/>
        </p:nvPicPr>
        <p:blipFill rotWithShape="1">
          <a:blip r:embed="rId15" cstate="print"/>
          <a:srcRect l="79306" r="3206" b="27621"/>
          <a:stretch/>
        </p:blipFill>
        <p:spPr bwMode="auto">
          <a:xfrm>
            <a:off x="6642472" y="6258621"/>
            <a:ext cx="899071" cy="552580"/>
          </a:xfrm>
          <a:prstGeom prst="rect">
            <a:avLst/>
          </a:prstGeom>
          <a:noFill/>
          <a:ln w="9525">
            <a:noFill/>
            <a:miter lim="800000"/>
            <a:headEnd/>
            <a:tailEnd/>
          </a:ln>
        </p:spPr>
      </p:pic>
      <p:pic>
        <p:nvPicPr>
          <p:cNvPr id="2" name="Picture 1"/>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626100" y="6351591"/>
            <a:ext cx="1068935" cy="366640"/>
          </a:xfrm>
          <a:prstGeom prst="rect">
            <a:avLst/>
          </a:prstGeom>
        </p:spPr>
      </p:pic>
    </p:spTree>
    <p:extLst>
      <p:ext uri="{BB962C8B-B14F-4D97-AF65-F5344CB8AC3E}">
        <p14:creationId xmlns:p14="http://schemas.microsoft.com/office/powerpoint/2010/main" val="2854378758"/>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Lst>
  <p:hf hdr="0" ftr="0" dt="0"/>
  <p:txStyles>
    <p:titleStyle>
      <a:lvl1pPr algn="l" rtl="0" eaLnBrk="0" fontAlgn="base" hangingPunct="0">
        <a:spcBef>
          <a:spcPct val="0"/>
        </a:spcBef>
        <a:spcAft>
          <a:spcPct val="0"/>
        </a:spcAft>
        <a:defRPr sz="3800" b="1">
          <a:solidFill>
            <a:schemeClr val="bg1"/>
          </a:solidFill>
          <a:latin typeface="+mj-lt"/>
          <a:ea typeface="+mj-ea"/>
          <a:cs typeface="+mj-cs"/>
        </a:defRPr>
      </a:lvl1pPr>
      <a:lvl2pPr algn="l" rtl="0" eaLnBrk="0" fontAlgn="base" hangingPunct="0">
        <a:spcBef>
          <a:spcPct val="0"/>
        </a:spcBef>
        <a:spcAft>
          <a:spcPct val="0"/>
        </a:spcAft>
        <a:defRPr sz="3800" b="1">
          <a:solidFill>
            <a:schemeClr val="bg1"/>
          </a:solidFill>
          <a:latin typeface="Myriad Pro" pitchFamily="34" charset="0"/>
        </a:defRPr>
      </a:lvl2pPr>
      <a:lvl3pPr algn="l" rtl="0" eaLnBrk="0" fontAlgn="base" hangingPunct="0">
        <a:spcBef>
          <a:spcPct val="0"/>
        </a:spcBef>
        <a:spcAft>
          <a:spcPct val="0"/>
        </a:spcAft>
        <a:defRPr sz="3800" b="1">
          <a:solidFill>
            <a:schemeClr val="bg1"/>
          </a:solidFill>
          <a:latin typeface="Myriad Pro" pitchFamily="34" charset="0"/>
        </a:defRPr>
      </a:lvl3pPr>
      <a:lvl4pPr algn="l" rtl="0" eaLnBrk="0" fontAlgn="base" hangingPunct="0">
        <a:spcBef>
          <a:spcPct val="0"/>
        </a:spcBef>
        <a:spcAft>
          <a:spcPct val="0"/>
        </a:spcAft>
        <a:defRPr sz="3800" b="1">
          <a:solidFill>
            <a:schemeClr val="bg1"/>
          </a:solidFill>
          <a:latin typeface="Myriad Pro" pitchFamily="34" charset="0"/>
        </a:defRPr>
      </a:lvl4pPr>
      <a:lvl5pPr algn="l" rtl="0" eaLnBrk="0" fontAlgn="base" hangingPunct="0">
        <a:spcBef>
          <a:spcPct val="0"/>
        </a:spcBef>
        <a:spcAft>
          <a:spcPct val="0"/>
        </a:spcAft>
        <a:defRPr sz="3800" b="1">
          <a:solidFill>
            <a:schemeClr val="bg1"/>
          </a:solidFill>
          <a:latin typeface="Myriad Pro" pitchFamily="34" charset="0"/>
        </a:defRPr>
      </a:lvl5pPr>
      <a:lvl6pPr marL="457200" algn="l" rtl="0" eaLnBrk="1" fontAlgn="base" hangingPunct="1">
        <a:spcBef>
          <a:spcPct val="0"/>
        </a:spcBef>
        <a:spcAft>
          <a:spcPct val="0"/>
        </a:spcAft>
        <a:defRPr sz="3800" b="1">
          <a:solidFill>
            <a:schemeClr val="bg1"/>
          </a:solidFill>
          <a:latin typeface="Myriad Pro" pitchFamily="34" charset="0"/>
        </a:defRPr>
      </a:lvl6pPr>
      <a:lvl7pPr marL="914400" algn="l" rtl="0" eaLnBrk="1" fontAlgn="base" hangingPunct="1">
        <a:spcBef>
          <a:spcPct val="0"/>
        </a:spcBef>
        <a:spcAft>
          <a:spcPct val="0"/>
        </a:spcAft>
        <a:defRPr sz="3800" b="1">
          <a:solidFill>
            <a:schemeClr val="bg1"/>
          </a:solidFill>
          <a:latin typeface="Myriad Pro" pitchFamily="34" charset="0"/>
        </a:defRPr>
      </a:lvl7pPr>
      <a:lvl8pPr marL="1371600" algn="l" rtl="0" eaLnBrk="1" fontAlgn="base" hangingPunct="1">
        <a:spcBef>
          <a:spcPct val="0"/>
        </a:spcBef>
        <a:spcAft>
          <a:spcPct val="0"/>
        </a:spcAft>
        <a:defRPr sz="3800" b="1">
          <a:solidFill>
            <a:schemeClr val="bg1"/>
          </a:solidFill>
          <a:latin typeface="Myriad Pro" pitchFamily="34" charset="0"/>
        </a:defRPr>
      </a:lvl8pPr>
      <a:lvl9pPr marL="1828800" algn="l" rtl="0" eaLnBrk="1" fontAlgn="base" hangingPunct="1">
        <a:spcBef>
          <a:spcPct val="0"/>
        </a:spcBef>
        <a:spcAft>
          <a:spcPct val="0"/>
        </a:spcAft>
        <a:defRPr sz="3800" b="1">
          <a:solidFill>
            <a:schemeClr val="bg1"/>
          </a:solidFill>
          <a:latin typeface="Myriad Pro"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1"/>
          </p:nvPr>
        </p:nvSpPr>
        <p:spPr>
          <a:xfrm>
            <a:off x="683568" y="4985792"/>
            <a:ext cx="5616575" cy="1278458"/>
          </a:xfrm>
        </p:spPr>
        <p:txBody>
          <a:bodyPr anchor="b"/>
          <a:lstStyle/>
          <a:p>
            <a:r>
              <a:rPr lang="en-US" altLang="lt-LT" sz="1600" b="1" dirty="0">
                <a:solidFill>
                  <a:schemeClr val="accent2"/>
                </a:solidFill>
              </a:rPr>
              <a:t>Aurelija </a:t>
            </a:r>
            <a:r>
              <a:rPr lang="en-US" altLang="lt-LT" sz="1600" b="1" dirty="0" err="1">
                <a:solidFill>
                  <a:schemeClr val="accent2"/>
                </a:solidFill>
              </a:rPr>
              <a:t>Kazlauskien</a:t>
            </a:r>
            <a:r>
              <a:rPr lang="lt-LT" altLang="lt-LT" sz="1600" b="1" dirty="0">
                <a:solidFill>
                  <a:schemeClr val="accent2"/>
                </a:solidFill>
              </a:rPr>
              <a:t>ė</a:t>
            </a:r>
          </a:p>
          <a:p>
            <a:r>
              <a:rPr lang="lt-LT" altLang="lt-LT" sz="1400" dirty="0" err="1">
                <a:solidFill>
                  <a:schemeClr val="accent2"/>
                </a:solidFill>
              </a:rPr>
              <a:t>Ministry</a:t>
            </a:r>
            <a:r>
              <a:rPr lang="lt-LT" altLang="lt-LT" sz="1400" dirty="0">
                <a:solidFill>
                  <a:schemeClr val="accent2"/>
                </a:solidFill>
              </a:rPr>
              <a:t> </a:t>
            </a:r>
            <a:r>
              <a:rPr lang="lt-LT" altLang="lt-LT" sz="1400" dirty="0" err="1">
                <a:solidFill>
                  <a:schemeClr val="accent2"/>
                </a:solidFill>
              </a:rPr>
              <a:t>of</a:t>
            </a:r>
            <a:r>
              <a:rPr lang="lt-LT" altLang="lt-LT" sz="1400" dirty="0">
                <a:solidFill>
                  <a:schemeClr val="accent2"/>
                </a:solidFill>
              </a:rPr>
              <a:t> </a:t>
            </a:r>
            <a:r>
              <a:rPr lang="lt-LT" altLang="lt-LT" sz="1400" dirty="0" err="1">
                <a:solidFill>
                  <a:schemeClr val="accent2"/>
                </a:solidFill>
              </a:rPr>
              <a:t>Economy</a:t>
            </a:r>
            <a:endParaRPr lang="lt-LT" altLang="lt-LT" sz="1400" dirty="0">
              <a:solidFill>
                <a:schemeClr val="accent2"/>
              </a:solidFill>
            </a:endParaRPr>
          </a:p>
          <a:p>
            <a:endParaRPr lang="lt-LT" altLang="lt-LT" sz="1400" dirty="0">
              <a:solidFill>
                <a:schemeClr val="accent2"/>
              </a:solidFill>
            </a:endParaRPr>
          </a:p>
          <a:p>
            <a:r>
              <a:rPr lang="lt-LT" altLang="lt-LT" sz="1600" b="1" dirty="0">
                <a:solidFill>
                  <a:schemeClr val="accent2"/>
                </a:solidFill>
              </a:rPr>
              <a:t>Sigutė Stankevičiūtė</a:t>
            </a:r>
          </a:p>
          <a:p>
            <a:r>
              <a:rPr lang="lt-LT" altLang="lt-LT" sz="1400" dirty="0" err="1">
                <a:solidFill>
                  <a:schemeClr val="accent2"/>
                </a:solidFill>
              </a:rPr>
              <a:t>Agency</a:t>
            </a:r>
            <a:r>
              <a:rPr lang="lt-LT" altLang="lt-LT" sz="1400" dirty="0">
                <a:solidFill>
                  <a:schemeClr val="accent2"/>
                </a:solidFill>
              </a:rPr>
              <a:t> for </a:t>
            </a:r>
            <a:r>
              <a:rPr lang="lt-LT" altLang="lt-LT" sz="1400" dirty="0" err="1">
                <a:solidFill>
                  <a:schemeClr val="accent2"/>
                </a:solidFill>
              </a:rPr>
              <a:t>Science</a:t>
            </a:r>
            <a:r>
              <a:rPr lang="lt-LT" altLang="lt-LT" sz="1400" dirty="0">
                <a:solidFill>
                  <a:schemeClr val="accent2"/>
                </a:solidFill>
              </a:rPr>
              <a:t>, Innovation </a:t>
            </a:r>
            <a:r>
              <a:rPr lang="lt-LT" altLang="lt-LT" sz="1400" dirty="0" err="1">
                <a:solidFill>
                  <a:schemeClr val="accent2"/>
                </a:solidFill>
              </a:rPr>
              <a:t>and</a:t>
            </a:r>
            <a:r>
              <a:rPr lang="lt-LT" altLang="lt-LT" sz="1400" dirty="0">
                <a:solidFill>
                  <a:schemeClr val="accent2"/>
                </a:solidFill>
              </a:rPr>
              <a:t> </a:t>
            </a:r>
            <a:r>
              <a:rPr lang="lt-LT" altLang="lt-LT" sz="1400" dirty="0" err="1">
                <a:solidFill>
                  <a:schemeClr val="accent2"/>
                </a:solidFill>
              </a:rPr>
              <a:t>Technology</a:t>
            </a:r>
            <a:endParaRPr lang="lt-LT" altLang="lt-LT" sz="1400" dirty="0">
              <a:solidFill>
                <a:schemeClr val="accent2"/>
              </a:solidFill>
            </a:endParaRPr>
          </a:p>
        </p:txBody>
      </p:sp>
      <p:sp>
        <p:nvSpPr>
          <p:cNvPr id="3074" name="Title 1"/>
          <p:cNvSpPr>
            <a:spLocks noGrp="1"/>
          </p:cNvSpPr>
          <p:nvPr>
            <p:ph type="ctrTitle"/>
          </p:nvPr>
        </p:nvSpPr>
        <p:spPr>
          <a:xfrm>
            <a:off x="684213" y="4077072"/>
            <a:ext cx="7772400" cy="726274"/>
          </a:xfrm>
        </p:spPr>
        <p:txBody>
          <a:bodyPr/>
          <a:lstStyle/>
          <a:p>
            <a:r>
              <a:rPr lang="en-US" sz="3600" dirty="0">
                <a:solidFill>
                  <a:schemeClr val="accent2"/>
                </a:solidFill>
              </a:rPr>
              <a:t>Innovation procurement in</a:t>
            </a:r>
            <a:r>
              <a:rPr lang="lt-LT" sz="3600" dirty="0">
                <a:solidFill>
                  <a:schemeClr val="accent2"/>
                </a:solidFill>
              </a:rPr>
              <a:t> </a:t>
            </a:r>
            <a:r>
              <a:rPr lang="lt-LT" sz="3600" dirty="0" err="1">
                <a:solidFill>
                  <a:schemeClr val="accent2"/>
                </a:solidFill>
              </a:rPr>
              <a:t>Li</a:t>
            </a:r>
            <a:r>
              <a:rPr lang="en-US" sz="3600" dirty="0" err="1">
                <a:solidFill>
                  <a:schemeClr val="accent2"/>
                </a:solidFill>
              </a:rPr>
              <a:t>thuania</a:t>
            </a:r>
            <a:endParaRPr lang="lt-LT" altLang="en-US" sz="3600" dirty="0">
              <a:solidFill>
                <a:schemeClr val="accent2"/>
              </a:solidFill>
            </a:endParaRPr>
          </a:p>
        </p:txBody>
      </p:sp>
      <p:sp>
        <p:nvSpPr>
          <p:cNvPr id="7" name="Subtitle 2"/>
          <p:cNvSpPr txBox="1">
            <a:spLocks/>
          </p:cNvSpPr>
          <p:nvPr/>
        </p:nvSpPr>
        <p:spPr bwMode="auto">
          <a:xfrm>
            <a:off x="683568" y="6453336"/>
            <a:ext cx="5868514"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76" tIns="45488" rIns="90976" bIns="45488"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defRPr/>
            </a:pPr>
            <a:endParaRPr kumimoji="0" lang="lt-LT" altLang="lt-LT" sz="1000" i="0" u="none" strike="noStrike" kern="0" cap="none" spc="0" normalizeH="0" baseline="0" noProof="0" dirty="0">
              <a:ln>
                <a:noFill/>
              </a:ln>
              <a:solidFill>
                <a:schemeClr val="bg1"/>
              </a:solidFill>
              <a:effectLst/>
              <a:uLnTx/>
              <a:uFillTx/>
              <a:latin typeface="+mn-lt"/>
              <a:ea typeface="+mn-ea"/>
              <a:cs typeface="+mn-cs"/>
            </a:endParaRPr>
          </a:p>
        </p:txBody>
      </p:sp>
      <p:pic>
        <p:nvPicPr>
          <p:cNvPr id="1029" name="Picture 5" descr="C:\Users\EF895~1.KAR\AppData\Local\Temp\Rar$DR44.920\1\business previo.jpg"/>
          <p:cNvPicPr>
            <a:picLocks noChangeAspect="1" noChangeArrowheads="1"/>
          </p:cNvPicPr>
          <p:nvPr/>
        </p:nvPicPr>
        <p:blipFill rotWithShape="1">
          <a:blip r:embed="rId3">
            <a:extLst>
              <a:ext uri="{BEBA8EAE-BF5A-486C-A8C5-ECC9F3942E4B}">
                <a14:imgProps xmlns:a14="http://schemas.microsoft.com/office/drawing/2010/main">
                  <a14:imgLayer r:embed="rId4">
                    <a14:imgEffect>
                      <a14:artisticTexturizer/>
                    </a14:imgEffect>
                  </a14:imgLayer>
                </a14:imgProps>
              </a:ext>
              <a:ext uri="{28A0092B-C50C-407E-A947-70E740481C1C}">
                <a14:useLocalDpi xmlns:a14="http://schemas.microsoft.com/office/drawing/2010/main" val="0"/>
              </a:ext>
            </a:extLst>
          </a:blip>
          <a:srcRect t="12274" b="23309"/>
          <a:stretch/>
        </p:blipFill>
        <p:spPr bwMode="auto">
          <a:xfrm>
            <a:off x="1187624" y="0"/>
            <a:ext cx="6624736" cy="393305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Users\EF895~1.KAR\AppData\Local\Temp\Rar$DR44.920\1\business previo.jpg"/>
          <p:cNvPicPr>
            <a:picLocks noChangeAspect="1" noChangeArrowheads="1"/>
          </p:cNvPicPr>
          <p:nvPr/>
        </p:nvPicPr>
        <p:blipFill rotWithShape="1">
          <a:blip r:embed="rId3">
            <a:extLst>
              <a:ext uri="{BEBA8EAE-BF5A-486C-A8C5-ECC9F3942E4B}">
                <a14:imgProps xmlns:a14="http://schemas.microsoft.com/office/drawing/2010/main">
                  <a14:imgLayer r:embed="rId4">
                    <a14:imgEffect>
                      <a14:artisticTexturizer/>
                    </a14:imgEffect>
                  </a14:imgLayer>
                </a14:imgProps>
              </a:ext>
              <a:ext uri="{28A0092B-C50C-407E-A947-70E740481C1C}">
                <a14:useLocalDpi xmlns:a14="http://schemas.microsoft.com/office/drawing/2010/main" val="0"/>
              </a:ext>
            </a:extLst>
          </a:blip>
          <a:srcRect l="77376" t="12274" b="23309"/>
          <a:stretch/>
        </p:blipFill>
        <p:spPr bwMode="auto">
          <a:xfrm>
            <a:off x="0" y="0"/>
            <a:ext cx="1381326" cy="393305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5" descr="C:\Users\EF895~1.KAR\AppData\Local\Temp\Rar$DR44.920\1\business previo.jpg"/>
          <p:cNvPicPr>
            <a:picLocks noChangeAspect="1" noChangeArrowheads="1"/>
          </p:cNvPicPr>
          <p:nvPr/>
        </p:nvPicPr>
        <p:blipFill rotWithShape="1">
          <a:blip r:embed="rId3">
            <a:extLst>
              <a:ext uri="{BEBA8EAE-BF5A-486C-A8C5-ECC9F3942E4B}">
                <a14:imgProps xmlns:a14="http://schemas.microsoft.com/office/drawing/2010/main">
                  <a14:imgLayer r:embed="rId4">
                    <a14:imgEffect>
                      <a14:artisticTexturizer/>
                    </a14:imgEffect>
                  </a14:imgLayer>
                </a14:imgProps>
              </a:ext>
              <a:ext uri="{28A0092B-C50C-407E-A947-70E740481C1C}">
                <a14:useLocalDpi xmlns:a14="http://schemas.microsoft.com/office/drawing/2010/main" val="0"/>
              </a:ext>
            </a:extLst>
          </a:blip>
          <a:srcRect t="12274" r="78190" b="23309"/>
          <a:stretch/>
        </p:blipFill>
        <p:spPr bwMode="auto">
          <a:xfrm>
            <a:off x="7812361" y="0"/>
            <a:ext cx="1331640" cy="3933056"/>
          </a:xfrm>
          <a:prstGeom prst="rect">
            <a:avLst/>
          </a:prstGeom>
          <a:noFill/>
          <a:extLst>
            <a:ext uri="{909E8E84-426E-40DD-AFC4-6F175D3DCCD1}">
              <a14:hiddenFill xmlns:a14="http://schemas.microsoft.com/office/drawing/2010/main">
                <a:solidFill>
                  <a:srgbClr val="FFFFFF"/>
                </a:solidFill>
              </a14:hiddenFill>
            </a:ext>
          </a:extLst>
        </p:spPr>
      </p:pic>
      <p:sp>
        <p:nvSpPr>
          <p:cNvPr id="2" name="Rounded Rectangle 1"/>
          <p:cNvSpPr/>
          <p:nvPr/>
        </p:nvSpPr>
        <p:spPr bwMode="auto">
          <a:xfrm>
            <a:off x="4355976" y="1052736"/>
            <a:ext cx="504056" cy="720080"/>
          </a:xfrm>
          <a:prstGeom prst="roundRect">
            <a:avLst/>
          </a:prstGeom>
          <a:solidFill>
            <a:srgbClr val="FFFF00">
              <a:alpha val="30000"/>
            </a:srgbClr>
          </a:solidFill>
          <a:ln w="9525" cap="flat" cmpd="sng" algn="ctr">
            <a:noFill/>
            <a:prstDash val="solid"/>
            <a:round/>
            <a:headEnd type="none" w="med" len="med"/>
            <a:tailEnd type="none" w="med" len="med"/>
          </a:ln>
          <a:effectLst>
            <a:softEdge rad="63500"/>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34" charset="0"/>
            </a:endParaRPr>
          </a:p>
        </p:txBody>
      </p:sp>
    </p:spTree>
    <p:extLst>
      <p:ext uri="{BB962C8B-B14F-4D97-AF65-F5344CB8AC3E}">
        <p14:creationId xmlns:p14="http://schemas.microsoft.com/office/powerpoint/2010/main" val="975739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err="1"/>
              <a:t>Examples</a:t>
            </a:r>
            <a:endParaRPr lang="lt-LT" dirty="0"/>
          </a:p>
        </p:txBody>
      </p:sp>
      <p:graphicFrame>
        <p:nvGraphicFramePr>
          <p:cNvPr id="6" name="Content Placeholder 5"/>
          <p:cNvGraphicFramePr>
            <a:graphicFrameLocks noGrp="1"/>
          </p:cNvGraphicFramePr>
          <p:nvPr>
            <p:ph idx="1"/>
            <p:extLst/>
          </p:nvPr>
        </p:nvGraphicFramePr>
        <p:xfrm>
          <a:off x="574675" y="1596539"/>
          <a:ext cx="8001000" cy="4594999"/>
        </p:xfrm>
        <a:graphic>
          <a:graphicData uri="http://schemas.openxmlformats.org/drawingml/2006/table">
            <a:tbl>
              <a:tblPr firstRow="1" bandRow="1">
                <a:tableStyleId>{5C22544A-7EE6-4342-B048-85BDC9FD1C3A}</a:tableStyleId>
              </a:tblPr>
              <a:tblGrid>
                <a:gridCol w="4000500">
                  <a:extLst>
                    <a:ext uri="{9D8B030D-6E8A-4147-A177-3AD203B41FA5}">
                      <a16:colId xmlns:a16="http://schemas.microsoft.com/office/drawing/2014/main" val="1379879543"/>
                    </a:ext>
                  </a:extLst>
                </a:gridCol>
                <a:gridCol w="4000500">
                  <a:extLst>
                    <a:ext uri="{9D8B030D-6E8A-4147-A177-3AD203B41FA5}">
                      <a16:colId xmlns:a16="http://schemas.microsoft.com/office/drawing/2014/main" val="3457366148"/>
                    </a:ext>
                  </a:extLst>
                </a:gridCol>
              </a:tblGrid>
              <a:tr h="351912">
                <a:tc>
                  <a:txBody>
                    <a:bodyPr/>
                    <a:lstStyle/>
                    <a:p>
                      <a:r>
                        <a:rPr lang="lt-LT" dirty="0" err="1"/>
                        <a:t>Not</a:t>
                      </a:r>
                      <a:r>
                        <a:rPr lang="lt-LT" dirty="0"/>
                        <a:t> PCP</a:t>
                      </a:r>
                    </a:p>
                  </a:txBody>
                  <a:tcPr>
                    <a:solidFill>
                      <a:schemeClr val="accent2"/>
                    </a:solidFill>
                  </a:tcPr>
                </a:tc>
                <a:tc>
                  <a:txBody>
                    <a:bodyPr/>
                    <a:lstStyle/>
                    <a:p>
                      <a:r>
                        <a:rPr lang="lt-LT" dirty="0"/>
                        <a:t>PCP</a:t>
                      </a:r>
                    </a:p>
                  </a:txBody>
                  <a:tcPr>
                    <a:solidFill>
                      <a:srgbClr val="00B050"/>
                    </a:solidFill>
                  </a:tcPr>
                </a:tc>
                <a:extLst>
                  <a:ext uri="{0D108BD9-81ED-4DB2-BD59-A6C34878D82A}">
                    <a16:rowId xmlns:a16="http://schemas.microsoft.com/office/drawing/2014/main" val="2577149870"/>
                  </a:ext>
                </a:extLst>
              </a:tr>
              <a:tr h="4229239">
                <a:tc>
                  <a:txBody>
                    <a:bodyPr/>
                    <a:lstStyle/>
                    <a:p>
                      <a:pPr marL="285750" indent="-285750" algn="just">
                        <a:buFont typeface="Arial" panose="020B0604020202020204" pitchFamily="34" charset="0"/>
                        <a:buChar char="•"/>
                      </a:pPr>
                      <a:r>
                        <a:rPr lang="en-US" dirty="0"/>
                        <a:t>Creation of occupation system for disabled persons;</a:t>
                      </a:r>
                      <a:endParaRPr lang="lt-LT" dirty="0"/>
                    </a:p>
                    <a:p>
                      <a:pPr marL="0" indent="0" algn="just">
                        <a:buFont typeface="Arial" panose="020B0604020202020204" pitchFamily="34" charset="0"/>
                        <a:buNone/>
                      </a:pPr>
                      <a:endParaRPr lang="lt-LT" dirty="0"/>
                    </a:p>
                    <a:p>
                      <a:pPr marL="285750" indent="-285750" algn="just">
                        <a:buFont typeface="Arial" panose="020B0604020202020204" pitchFamily="34" charset="0"/>
                        <a:buChar char="•"/>
                      </a:pPr>
                      <a:r>
                        <a:rPr lang="en-US" dirty="0"/>
                        <a:t>Measurement of transport flow on current time;</a:t>
                      </a:r>
                      <a:endParaRPr lang="lt-LT" dirty="0"/>
                    </a:p>
                    <a:p>
                      <a:pPr marL="0" indent="0" algn="just">
                        <a:buFont typeface="Arial" panose="020B0604020202020204" pitchFamily="34" charset="0"/>
                        <a:buNone/>
                      </a:pPr>
                      <a:endParaRPr lang="en-US" dirty="0"/>
                    </a:p>
                    <a:p>
                      <a:pPr marL="285750" indent="-285750" algn="just">
                        <a:buFont typeface="Arial" panose="020B0604020202020204" pitchFamily="34" charset="0"/>
                        <a:buChar char="•"/>
                      </a:pPr>
                      <a:r>
                        <a:rPr lang="en-US" dirty="0"/>
                        <a:t>Optimization of heat economy in schools of Kaunas city;</a:t>
                      </a:r>
                      <a:endParaRPr lang="lt-LT" dirty="0"/>
                    </a:p>
                    <a:p>
                      <a:pPr marL="0" indent="0" algn="just">
                        <a:buFont typeface="Arial" panose="020B0604020202020204" pitchFamily="34" charset="0"/>
                        <a:buNone/>
                      </a:pPr>
                      <a:endParaRPr lang="en-US" dirty="0"/>
                    </a:p>
                    <a:p>
                      <a:pPr marL="285750" indent="-285750" algn="just">
                        <a:buFont typeface="Arial" panose="020B0604020202020204" pitchFamily="34" charset="0"/>
                        <a:buChar char="•"/>
                      </a:pPr>
                      <a:r>
                        <a:rPr lang="en-US" dirty="0"/>
                        <a:t>Creation of semi-closed circuit system for patients‘ blood flow measurement and optimization of their tissue hydration.</a:t>
                      </a:r>
                    </a:p>
                    <a:p>
                      <a:endParaRPr lang="lt-LT" dirty="0"/>
                    </a:p>
                  </a:txBody>
                  <a:tcPr>
                    <a:solidFill>
                      <a:srgbClr val="FFC9D5"/>
                    </a:solidFill>
                  </a:tcPr>
                </a:tc>
                <a:tc>
                  <a:txBody>
                    <a:bodyPr/>
                    <a:lstStyle/>
                    <a:p>
                      <a:pPr marL="285750" indent="-285750" algn="just" defTabSz="914400" rtl="0" eaLnBrk="1" latinLnBrk="0" hangingPunct="1">
                        <a:buFont typeface="Arial" panose="020B0604020202020204" pitchFamily="34" charset="0"/>
                        <a:buChar char="•"/>
                      </a:pPr>
                      <a:r>
                        <a:rPr lang="en-US" sz="1800" kern="1200" dirty="0">
                          <a:solidFill>
                            <a:schemeClr val="dk1"/>
                          </a:solidFill>
                          <a:latin typeface="+mn-lt"/>
                          <a:ea typeface="+mn-ea"/>
                          <a:cs typeface="+mn-cs"/>
                        </a:rPr>
                        <a:t>Creation of smart lightening system to be used for surgery purpose;</a:t>
                      </a:r>
                      <a:endParaRPr lang="lt-LT" sz="1800" kern="1200" dirty="0">
                        <a:solidFill>
                          <a:schemeClr val="dk1"/>
                        </a:solidFill>
                        <a:latin typeface="+mn-lt"/>
                        <a:ea typeface="+mn-ea"/>
                        <a:cs typeface="+mn-cs"/>
                      </a:endParaRPr>
                    </a:p>
                    <a:p>
                      <a:pPr marL="0" indent="0" algn="just" defTabSz="914400" rtl="0" eaLnBrk="1" latinLnBrk="0" hangingPunct="1">
                        <a:buFont typeface="Arial" panose="020B0604020202020204" pitchFamily="34" charset="0"/>
                        <a:buNone/>
                      </a:pPr>
                      <a:endParaRPr lang="lt-LT" sz="1800" kern="1200" dirty="0">
                        <a:solidFill>
                          <a:schemeClr val="dk1"/>
                        </a:solidFill>
                        <a:latin typeface="+mn-lt"/>
                        <a:ea typeface="+mn-ea"/>
                        <a:cs typeface="+mn-cs"/>
                      </a:endParaRPr>
                    </a:p>
                    <a:p>
                      <a:pPr marL="285750" indent="-285750" algn="just" defTabSz="914400" rtl="0" eaLnBrk="1" latinLnBrk="0" hangingPunct="1">
                        <a:buFont typeface="Arial" panose="020B0604020202020204" pitchFamily="34" charset="0"/>
                        <a:buChar char="•"/>
                      </a:pPr>
                      <a:r>
                        <a:rPr lang="en-GB" sz="1800" kern="1200" dirty="0">
                          <a:solidFill>
                            <a:schemeClr val="dk1"/>
                          </a:solidFill>
                          <a:latin typeface="+mn-lt"/>
                          <a:ea typeface="+mn-ea"/>
                          <a:cs typeface="+mn-cs"/>
                        </a:rPr>
                        <a:t>Creation</a:t>
                      </a:r>
                      <a:r>
                        <a:rPr lang="lt-LT" sz="1800" kern="1200" dirty="0">
                          <a:solidFill>
                            <a:schemeClr val="dk1"/>
                          </a:solidFill>
                          <a:latin typeface="+mn-lt"/>
                          <a:ea typeface="+mn-ea"/>
                          <a:cs typeface="+mn-cs"/>
                        </a:rPr>
                        <a:t> </a:t>
                      </a:r>
                      <a:r>
                        <a:rPr lang="en-US" sz="1800" kern="1200" dirty="0">
                          <a:solidFill>
                            <a:schemeClr val="dk1"/>
                          </a:solidFill>
                          <a:latin typeface="+mn-lt"/>
                          <a:ea typeface="+mn-ea"/>
                          <a:cs typeface="+mn-cs"/>
                        </a:rPr>
                        <a:t>of new technologies for manufacturing of splints to be used  by injured persons;</a:t>
                      </a:r>
                      <a:endParaRPr lang="lt-LT" sz="1800" kern="1200" dirty="0">
                        <a:solidFill>
                          <a:schemeClr val="dk1"/>
                        </a:solidFill>
                        <a:latin typeface="+mn-lt"/>
                        <a:ea typeface="+mn-ea"/>
                        <a:cs typeface="+mn-cs"/>
                      </a:endParaRPr>
                    </a:p>
                    <a:p>
                      <a:pPr marL="285750" indent="-285750" algn="just" defTabSz="914400" rtl="0" eaLnBrk="1" latinLnBrk="0" hangingPunct="1">
                        <a:buFont typeface="Arial" panose="020B0604020202020204" pitchFamily="34" charset="0"/>
                        <a:buChar char="•"/>
                      </a:pPr>
                      <a:endParaRPr lang="lt-LT" sz="1800" kern="1200" dirty="0">
                        <a:solidFill>
                          <a:schemeClr val="dk1"/>
                        </a:solidFill>
                        <a:latin typeface="+mn-lt"/>
                        <a:ea typeface="+mn-ea"/>
                        <a:cs typeface="+mn-cs"/>
                      </a:endParaRPr>
                    </a:p>
                    <a:p>
                      <a:pPr marL="285750" indent="-285750" algn="just" defTabSz="914400" rtl="0" eaLnBrk="1" latinLnBrk="0" hangingPunct="1">
                        <a:buFont typeface="Arial" panose="020B0604020202020204" pitchFamily="34" charset="0"/>
                        <a:buChar char="•"/>
                      </a:pPr>
                      <a:r>
                        <a:rPr lang="en-US" sz="1800" kern="1200" noProof="0" dirty="0">
                          <a:solidFill>
                            <a:schemeClr val="dk1"/>
                          </a:solidFill>
                          <a:latin typeface="+mn-lt"/>
                          <a:ea typeface="+mn-ea"/>
                          <a:cs typeface="+mn-cs"/>
                        </a:rPr>
                        <a:t>Creation</a:t>
                      </a:r>
                      <a:r>
                        <a:rPr lang="lt-LT" sz="1800" kern="1200" baseline="0" dirty="0">
                          <a:solidFill>
                            <a:schemeClr val="dk1"/>
                          </a:solidFill>
                          <a:latin typeface="+mn-lt"/>
                          <a:ea typeface="+mn-ea"/>
                          <a:cs typeface="+mn-cs"/>
                        </a:rPr>
                        <a:t> </a:t>
                      </a:r>
                      <a:r>
                        <a:rPr lang="lt-LT" sz="1800" kern="1200" baseline="0" dirty="0" err="1">
                          <a:solidFill>
                            <a:schemeClr val="dk1"/>
                          </a:solidFill>
                          <a:latin typeface="+mn-lt"/>
                          <a:ea typeface="+mn-ea"/>
                          <a:cs typeface="+mn-cs"/>
                        </a:rPr>
                        <a:t>of</a:t>
                      </a:r>
                      <a:r>
                        <a:rPr lang="lt-LT" sz="1800" kern="1200" baseline="0" dirty="0">
                          <a:solidFill>
                            <a:schemeClr val="dk1"/>
                          </a:solidFill>
                          <a:latin typeface="+mn-lt"/>
                          <a:ea typeface="+mn-ea"/>
                          <a:cs typeface="+mn-cs"/>
                        </a:rPr>
                        <a:t> </a:t>
                      </a:r>
                      <a:r>
                        <a:rPr lang="en-GB" sz="1800" kern="1200" baseline="0" noProof="0" dirty="0">
                          <a:solidFill>
                            <a:schemeClr val="dk1"/>
                          </a:solidFill>
                          <a:latin typeface="+mn-lt"/>
                          <a:ea typeface="+mn-ea"/>
                          <a:cs typeface="+mn-cs"/>
                        </a:rPr>
                        <a:t>system</a:t>
                      </a:r>
                      <a:r>
                        <a:rPr lang="lt-LT" sz="1800" kern="1200" baseline="0" dirty="0">
                          <a:solidFill>
                            <a:schemeClr val="dk1"/>
                          </a:solidFill>
                          <a:latin typeface="+mn-lt"/>
                          <a:ea typeface="+mn-ea"/>
                          <a:cs typeface="+mn-cs"/>
                        </a:rPr>
                        <a:t> </a:t>
                      </a:r>
                      <a:r>
                        <a:rPr lang="lt-LT" sz="1800" kern="1200" baseline="0" dirty="0" err="1">
                          <a:solidFill>
                            <a:schemeClr val="dk1"/>
                          </a:solidFill>
                          <a:latin typeface="+mn-lt"/>
                          <a:ea typeface="+mn-ea"/>
                          <a:cs typeface="+mn-cs"/>
                        </a:rPr>
                        <a:t>for</a:t>
                      </a:r>
                      <a:r>
                        <a:rPr lang="lt-LT" sz="1800" kern="1200" baseline="0" dirty="0">
                          <a:solidFill>
                            <a:schemeClr val="dk1"/>
                          </a:solidFill>
                          <a:latin typeface="+mn-lt"/>
                          <a:ea typeface="+mn-ea"/>
                          <a:cs typeface="+mn-cs"/>
                        </a:rPr>
                        <a:t> </a:t>
                      </a:r>
                      <a:r>
                        <a:rPr lang="lt-LT" sz="1800" kern="1200" baseline="0" dirty="0" err="1">
                          <a:solidFill>
                            <a:schemeClr val="dk1"/>
                          </a:solidFill>
                          <a:latin typeface="+mn-lt"/>
                          <a:ea typeface="+mn-ea"/>
                          <a:cs typeface="+mn-cs"/>
                        </a:rPr>
                        <a:t>optimization</a:t>
                      </a:r>
                      <a:r>
                        <a:rPr lang="lt-LT" sz="1800" kern="1200" baseline="0" dirty="0">
                          <a:solidFill>
                            <a:schemeClr val="dk1"/>
                          </a:solidFill>
                          <a:latin typeface="+mn-lt"/>
                          <a:ea typeface="+mn-ea"/>
                          <a:cs typeface="+mn-cs"/>
                        </a:rPr>
                        <a:t> </a:t>
                      </a:r>
                      <a:r>
                        <a:rPr lang="lt-LT" sz="1800" kern="1200" baseline="0" dirty="0" err="1">
                          <a:solidFill>
                            <a:schemeClr val="dk1"/>
                          </a:solidFill>
                          <a:latin typeface="+mn-lt"/>
                          <a:ea typeface="+mn-ea"/>
                          <a:cs typeface="+mn-cs"/>
                        </a:rPr>
                        <a:t>of</a:t>
                      </a:r>
                      <a:r>
                        <a:rPr lang="lt-LT" sz="1800" kern="1200" baseline="0" dirty="0">
                          <a:solidFill>
                            <a:schemeClr val="dk1"/>
                          </a:solidFill>
                          <a:latin typeface="+mn-lt"/>
                          <a:ea typeface="+mn-ea"/>
                          <a:cs typeface="+mn-cs"/>
                        </a:rPr>
                        <a:t> </a:t>
                      </a:r>
                      <a:r>
                        <a:rPr lang="lt-LT" sz="1800" kern="1200" baseline="0" dirty="0" err="1">
                          <a:solidFill>
                            <a:schemeClr val="dk1"/>
                          </a:solidFill>
                          <a:latin typeface="+mn-lt"/>
                          <a:ea typeface="+mn-ea"/>
                          <a:cs typeface="+mn-cs"/>
                        </a:rPr>
                        <a:t>transport</a:t>
                      </a:r>
                      <a:r>
                        <a:rPr lang="lt-LT" sz="1800" kern="1200" baseline="0" dirty="0">
                          <a:solidFill>
                            <a:schemeClr val="dk1"/>
                          </a:solidFill>
                          <a:latin typeface="+mn-lt"/>
                          <a:ea typeface="+mn-ea"/>
                          <a:cs typeface="+mn-cs"/>
                        </a:rPr>
                        <a:t> </a:t>
                      </a:r>
                      <a:r>
                        <a:rPr lang="lt-LT" sz="1800" kern="1200" baseline="0" dirty="0" err="1">
                          <a:solidFill>
                            <a:schemeClr val="dk1"/>
                          </a:solidFill>
                          <a:latin typeface="+mn-lt"/>
                          <a:ea typeface="+mn-ea"/>
                          <a:cs typeface="+mn-cs"/>
                        </a:rPr>
                        <a:t>flow</a:t>
                      </a:r>
                      <a:r>
                        <a:rPr lang="lt-LT" sz="1800" kern="1200" baseline="0" dirty="0">
                          <a:solidFill>
                            <a:schemeClr val="dk1"/>
                          </a:solidFill>
                          <a:latin typeface="+mn-lt"/>
                          <a:ea typeface="+mn-ea"/>
                          <a:cs typeface="+mn-cs"/>
                        </a:rPr>
                        <a:t> </a:t>
                      </a:r>
                      <a:r>
                        <a:rPr lang="lt-LT" sz="1800" kern="1200" baseline="0" dirty="0" err="1">
                          <a:solidFill>
                            <a:schemeClr val="dk1"/>
                          </a:solidFill>
                          <a:latin typeface="+mn-lt"/>
                          <a:ea typeface="+mn-ea"/>
                          <a:cs typeface="+mn-cs"/>
                        </a:rPr>
                        <a:t>in</a:t>
                      </a:r>
                      <a:r>
                        <a:rPr lang="lt-LT" sz="1800" kern="1200" baseline="0" dirty="0">
                          <a:solidFill>
                            <a:schemeClr val="dk1"/>
                          </a:solidFill>
                          <a:latin typeface="+mn-lt"/>
                          <a:ea typeface="+mn-ea"/>
                          <a:cs typeface="+mn-cs"/>
                        </a:rPr>
                        <a:t> </a:t>
                      </a:r>
                      <a:r>
                        <a:rPr lang="lt-LT" sz="1800" kern="1200" baseline="0" dirty="0" err="1">
                          <a:solidFill>
                            <a:schemeClr val="dk1"/>
                          </a:solidFill>
                          <a:latin typeface="+mn-lt"/>
                          <a:ea typeface="+mn-ea"/>
                          <a:cs typeface="+mn-cs"/>
                        </a:rPr>
                        <a:t>the</a:t>
                      </a:r>
                      <a:r>
                        <a:rPr lang="lt-LT" sz="1800" kern="1200" baseline="0" dirty="0">
                          <a:solidFill>
                            <a:schemeClr val="dk1"/>
                          </a:solidFill>
                          <a:latin typeface="+mn-lt"/>
                          <a:ea typeface="+mn-ea"/>
                          <a:cs typeface="+mn-cs"/>
                        </a:rPr>
                        <a:t> centre </a:t>
                      </a:r>
                      <a:r>
                        <a:rPr lang="lt-LT" sz="1800" kern="1200" baseline="0" dirty="0" err="1">
                          <a:solidFill>
                            <a:schemeClr val="dk1"/>
                          </a:solidFill>
                          <a:latin typeface="+mn-lt"/>
                          <a:ea typeface="+mn-ea"/>
                          <a:cs typeface="+mn-cs"/>
                        </a:rPr>
                        <a:t>of</a:t>
                      </a:r>
                      <a:r>
                        <a:rPr lang="lt-LT" sz="1800" kern="1200" baseline="0" dirty="0">
                          <a:solidFill>
                            <a:schemeClr val="dk1"/>
                          </a:solidFill>
                          <a:latin typeface="+mn-lt"/>
                          <a:ea typeface="+mn-ea"/>
                          <a:cs typeface="+mn-cs"/>
                        </a:rPr>
                        <a:t> Vilnius </a:t>
                      </a:r>
                      <a:r>
                        <a:rPr lang="lt-LT" sz="1800" kern="1200" baseline="0" dirty="0" err="1">
                          <a:solidFill>
                            <a:schemeClr val="dk1"/>
                          </a:solidFill>
                          <a:latin typeface="+mn-lt"/>
                          <a:ea typeface="+mn-ea"/>
                          <a:cs typeface="+mn-cs"/>
                        </a:rPr>
                        <a:t>city</a:t>
                      </a:r>
                      <a:r>
                        <a:rPr lang="lt-LT" sz="1800" kern="1200" baseline="0" dirty="0">
                          <a:solidFill>
                            <a:schemeClr val="dk1"/>
                          </a:solidFill>
                          <a:latin typeface="+mn-lt"/>
                          <a:ea typeface="+mn-ea"/>
                          <a:cs typeface="+mn-cs"/>
                        </a:rPr>
                        <a:t>;</a:t>
                      </a:r>
                    </a:p>
                    <a:p>
                      <a:pPr marL="285750" indent="-285750" algn="just" defTabSz="914400" rtl="0" eaLnBrk="1" latinLnBrk="0" hangingPunct="1">
                        <a:buFont typeface="Arial" panose="020B0604020202020204" pitchFamily="34" charset="0"/>
                        <a:buChar char="•"/>
                      </a:pPr>
                      <a:endParaRPr lang="lt-LT" sz="1800" kern="1200" baseline="0" dirty="0">
                        <a:solidFill>
                          <a:schemeClr val="dk1"/>
                        </a:solidFill>
                        <a:latin typeface="+mn-lt"/>
                        <a:ea typeface="+mn-ea"/>
                        <a:cs typeface="+mn-cs"/>
                      </a:endParaRPr>
                    </a:p>
                    <a:p>
                      <a:pPr marL="285750" indent="-285750" algn="just" defTabSz="914400" rtl="0" eaLnBrk="1" latinLnBrk="0" hangingPunct="1">
                        <a:buFont typeface="Arial" panose="020B0604020202020204" pitchFamily="34" charset="0"/>
                        <a:buChar char="•"/>
                      </a:pPr>
                      <a:r>
                        <a:rPr lang="lt-LT" sz="1800" kern="1200" baseline="0" dirty="0" err="1">
                          <a:solidFill>
                            <a:schemeClr val="dk1"/>
                          </a:solidFill>
                          <a:latin typeface="+mn-lt"/>
                          <a:ea typeface="+mn-ea"/>
                          <a:cs typeface="+mn-cs"/>
                        </a:rPr>
                        <a:t>Creation</a:t>
                      </a:r>
                      <a:r>
                        <a:rPr lang="lt-LT" sz="1800" kern="1200" baseline="0" dirty="0">
                          <a:solidFill>
                            <a:schemeClr val="dk1"/>
                          </a:solidFill>
                          <a:latin typeface="+mn-lt"/>
                          <a:ea typeface="+mn-ea"/>
                          <a:cs typeface="+mn-cs"/>
                        </a:rPr>
                        <a:t> </a:t>
                      </a:r>
                      <a:r>
                        <a:rPr lang="lt-LT" sz="1800" kern="1200" baseline="0" dirty="0" err="1">
                          <a:solidFill>
                            <a:schemeClr val="dk1"/>
                          </a:solidFill>
                          <a:latin typeface="+mn-lt"/>
                          <a:ea typeface="+mn-ea"/>
                          <a:cs typeface="+mn-cs"/>
                        </a:rPr>
                        <a:t>of</a:t>
                      </a:r>
                      <a:r>
                        <a:rPr lang="lt-LT" sz="1800" kern="1200" baseline="0" dirty="0">
                          <a:solidFill>
                            <a:schemeClr val="dk1"/>
                          </a:solidFill>
                          <a:latin typeface="+mn-lt"/>
                          <a:ea typeface="+mn-ea"/>
                          <a:cs typeface="+mn-cs"/>
                        </a:rPr>
                        <a:t>  </a:t>
                      </a:r>
                      <a:r>
                        <a:rPr lang="lt-LT" sz="1800" kern="1200" baseline="0" dirty="0" err="1">
                          <a:solidFill>
                            <a:schemeClr val="dk1"/>
                          </a:solidFill>
                          <a:latin typeface="+mn-lt"/>
                          <a:ea typeface="+mn-ea"/>
                          <a:cs typeface="+mn-cs"/>
                        </a:rPr>
                        <a:t>fast</a:t>
                      </a:r>
                      <a:r>
                        <a:rPr lang="lt-LT" sz="1800" kern="1200" baseline="0" dirty="0">
                          <a:solidFill>
                            <a:schemeClr val="dk1"/>
                          </a:solidFill>
                          <a:latin typeface="+mn-lt"/>
                          <a:ea typeface="+mn-ea"/>
                          <a:cs typeface="+mn-cs"/>
                        </a:rPr>
                        <a:t> </a:t>
                      </a:r>
                      <a:r>
                        <a:rPr lang="lt-LT" sz="1800" kern="1200" baseline="0" dirty="0" err="1">
                          <a:solidFill>
                            <a:schemeClr val="dk1"/>
                          </a:solidFill>
                          <a:latin typeface="+mn-lt"/>
                          <a:ea typeface="+mn-ea"/>
                          <a:cs typeface="+mn-cs"/>
                        </a:rPr>
                        <a:t>ship</a:t>
                      </a:r>
                      <a:r>
                        <a:rPr lang="lt-LT" sz="1800" kern="1200" baseline="0" dirty="0">
                          <a:solidFill>
                            <a:schemeClr val="dk1"/>
                          </a:solidFill>
                          <a:latin typeface="+mn-lt"/>
                          <a:ea typeface="+mn-ea"/>
                          <a:cs typeface="+mn-cs"/>
                        </a:rPr>
                        <a:t> </a:t>
                      </a:r>
                      <a:r>
                        <a:rPr lang="lt-LT" sz="1800" kern="1200" baseline="0" dirty="0" err="1">
                          <a:solidFill>
                            <a:schemeClr val="dk1"/>
                          </a:solidFill>
                          <a:latin typeface="+mn-lt"/>
                          <a:ea typeface="+mn-ea"/>
                          <a:cs typeface="+mn-cs"/>
                        </a:rPr>
                        <a:t>adapted</a:t>
                      </a:r>
                      <a:r>
                        <a:rPr lang="lt-LT" sz="1800" kern="1200" baseline="0" dirty="0">
                          <a:solidFill>
                            <a:schemeClr val="dk1"/>
                          </a:solidFill>
                          <a:latin typeface="+mn-lt"/>
                          <a:ea typeface="+mn-ea"/>
                          <a:cs typeface="+mn-cs"/>
                        </a:rPr>
                        <a:t> to </a:t>
                      </a:r>
                      <a:r>
                        <a:rPr lang="lt-LT" sz="1800" kern="1200" baseline="0" dirty="0" err="1">
                          <a:solidFill>
                            <a:schemeClr val="dk1"/>
                          </a:solidFill>
                          <a:latin typeface="+mn-lt"/>
                          <a:ea typeface="+mn-ea"/>
                          <a:cs typeface="+mn-cs"/>
                        </a:rPr>
                        <a:t>peculiarities</a:t>
                      </a:r>
                      <a:r>
                        <a:rPr lang="lt-LT" sz="1800" kern="1200" baseline="0" dirty="0">
                          <a:solidFill>
                            <a:schemeClr val="dk1"/>
                          </a:solidFill>
                          <a:latin typeface="+mn-lt"/>
                          <a:ea typeface="+mn-ea"/>
                          <a:cs typeface="+mn-cs"/>
                        </a:rPr>
                        <a:t> </a:t>
                      </a:r>
                      <a:r>
                        <a:rPr lang="lt-LT" sz="1800" kern="1200" baseline="0" dirty="0" err="1">
                          <a:solidFill>
                            <a:schemeClr val="dk1"/>
                          </a:solidFill>
                          <a:latin typeface="+mn-lt"/>
                          <a:ea typeface="+mn-ea"/>
                          <a:cs typeface="+mn-cs"/>
                        </a:rPr>
                        <a:t>of</a:t>
                      </a:r>
                      <a:r>
                        <a:rPr lang="lt-LT" sz="1800" kern="1200" baseline="0" dirty="0">
                          <a:solidFill>
                            <a:schemeClr val="dk1"/>
                          </a:solidFill>
                          <a:latin typeface="+mn-lt"/>
                          <a:ea typeface="+mn-ea"/>
                          <a:cs typeface="+mn-cs"/>
                        </a:rPr>
                        <a:t> Lithuanian </a:t>
                      </a:r>
                      <a:r>
                        <a:rPr lang="lt-LT" sz="1800" kern="1200" baseline="0" dirty="0" err="1">
                          <a:solidFill>
                            <a:schemeClr val="dk1"/>
                          </a:solidFill>
                          <a:latin typeface="+mn-lt"/>
                          <a:ea typeface="+mn-ea"/>
                          <a:cs typeface="+mn-cs"/>
                        </a:rPr>
                        <a:t>inland</a:t>
                      </a:r>
                      <a:r>
                        <a:rPr lang="lt-LT" sz="1800" kern="1200" baseline="0" dirty="0">
                          <a:solidFill>
                            <a:schemeClr val="dk1"/>
                          </a:solidFill>
                          <a:latin typeface="+mn-lt"/>
                          <a:ea typeface="+mn-ea"/>
                          <a:cs typeface="+mn-cs"/>
                        </a:rPr>
                        <a:t> </a:t>
                      </a:r>
                      <a:r>
                        <a:rPr lang="lt-LT" sz="1800" kern="1200" baseline="0" dirty="0" err="1">
                          <a:solidFill>
                            <a:schemeClr val="dk1"/>
                          </a:solidFill>
                          <a:latin typeface="+mn-lt"/>
                          <a:ea typeface="+mn-ea"/>
                          <a:cs typeface="+mn-cs"/>
                        </a:rPr>
                        <a:t>waters</a:t>
                      </a:r>
                      <a:r>
                        <a:rPr lang="lt-LT" sz="1800" kern="1200" baseline="0" dirty="0">
                          <a:solidFill>
                            <a:schemeClr val="dk1"/>
                          </a:solidFill>
                          <a:latin typeface="+mn-lt"/>
                          <a:ea typeface="+mn-ea"/>
                          <a:cs typeface="+mn-cs"/>
                        </a:rPr>
                        <a:t>.</a:t>
                      </a:r>
                      <a:endParaRPr lang="en-US" sz="1800" kern="1200" dirty="0">
                        <a:solidFill>
                          <a:schemeClr val="dk1"/>
                        </a:solidFill>
                        <a:latin typeface="+mn-lt"/>
                        <a:ea typeface="+mn-ea"/>
                        <a:cs typeface="+mn-cs"/>
                      </a:endParaRPr>
                    </a:p>
                  </a:txBody>
                  <a:tcPr>
                    <a:solidFill>
                      <a:srgbClr val="D0F2D2"/>
                    </a:solidFill>
                  </a:tcPr>
                </a:tc>
                <a:extLst>
                  <a:ext uri="{0D108BD9-81ED-4DB2-BD59-A6C34878D82A}">
                    <a16:rowId xmlns:a16="http://schemas.microsoft.com/office/drawing/2014/main" val="2984649190"/>
                  </a:ext>
                </a:extLst>
              </a:tr>
            </a:tbl>
          </a:graphicData>
        </a:graphic>
      </p:graphicFrame>
      <p:sp>
        <p:nvSpPr>
          <p:cNvPr id="4" name="Slide Number Placeholder 3"/>
          <p:cNvSpPr>
            <a:spLocks noGrp="1"/>
          </p:cNvSpPr>
          <p:nvPr>
            <p:ph type="sldNum" sz="quarter" idx="10"/>
          </p:nvPr>
        </p:nvSpPr>
        <p:spPr/>
        <p:txBody>
          <a:bodyPr/>
          <a:lstStyle/>
          <a:p>
            <a:pPr>
              <a:defRPr/>
            </a:pPr>
            <a:fld id="{1EC13546-28DA-47B3-9AE6-1F131FAADC25}" type="slidenum">
              <a:rPr lang="en-US" smtClean="0">
                <a:solidFill>
                  <a:srgbClr val="FFFFFF"/>
                </a:solidFill>
              </a:rPr>
              <a:pPr>
                <a:defRPr/>
              </a:pPr>
              <a:t>10</a:t>
            </a:fld>
            <a:endParaRPr lang="en-US" dirty="0">
              <a:solidFill>
                <a:srgbClr val="FFFFFF"/>
              </a:solidFill>
            </a:endParaRPr>
          </a:p>
        </p:txBody>
      </p:sp>
    </p:spTree>
    <p:extLst>
      <p:ext uri="{BB962C8B-B14F-4D97-AF65-F5344CB8AC3E}">
        <p14:creationId xmlns:p14="http://schemas.microsoft.com/office/powerpoint/2010/main" val="3433883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Creation of day/night surveillance device</a:t>
            </a:r>
            <a:r>
              <a:rPr lang="lt-LT" sz="2800" dirty="0"/>
              <a:t> to be </a:t>
            </a:r>
            <a:r>
              <a:rPr lang="en-US" sz="2800" dirty="0"/>
              <a:t>used for intelligence</a:t>
            </a:r>
            <a:r>
              <a:rPr lang="lt-LT" sz="2800" dirty="0"/>
              <a:t> </a:t>
            </a:r>
            <a:r>
              <a:rPr lang="en-US" sz="2800" dirty="0"/>
              <a:t>purpose</a:t>
            </a:r>
            <a:endParaRPr lang="lt-LT" sz="2800" dirty="0"/>
          </a:p>
        </p:txBody>
      </p:sp>
      <p:graphicFrame>
        <p:nvGraphicFramePr>
          <p:cNvPr id="5" name="Content Placeholder 4"/>
          <p:cNvGraphicFramePr>
            <a:graphicFrameLocks noGrp="1"/>
          </p:cNvGraphicFramePr>
          <p:nvPr>
            <p:ph idx="1"/>
            <p:extLst/>
          </p:nvPr>
        </p:nvGraphicFramePr>
        <p:xfrm>
          <a:off x="574675" y="1901951"/>
          <a:ext cx="8001000" cy="3664920"/>
        </p:xfrm>
        <a:graphic>
          <a:graphicData uri="http://schemas.openxmlformats.org/drawingml/2006/table">
            <a:tbl>
              <a:tblPr firstRow="1" bandRow="1">
                <a:tableStyleId>{7DF18680-E054-41AD-8BC1-D1AEF772440D}</a:tableStyleId>
              </a:tblPr>
              <a:tblGrid>
                <a:gridCol w="4000500">
                  <a:extLst>
                    <a:ext uri="{9D8B030D-6E8A-4147-A177-3AD203B41FA5}">
                      <a16:colId xmlns:a16="http://schemas.microsoft.com/office/drawing/2014/main" val="3129919586"/>
                    </a:ext>
                  </a:extLst>
                </a:gridCol>
                <a:gridCol w="2000250">
                  <a:extLst>
                    <a:ext uri="{9D8B030D-6E8A-4147-A177-3AD203B41FA5}">
                      <a16:colId xmlns:a16="http://schemas.microsoft.com/office/drawing/2014/main" val="1042993167"/>
                    </a:ext>
                  </a:extLst>
                </a:gridCol>
                <a:gridCol w="2000250">
                  <a:extLst>
                    <a:ext uri="{9D8B030D-6E8A-4147-A177-3AD203B41FA5}">
                      <a16:colId xmlns:a16="http://schemas.microsoft.com/office/drawing/2014/main" val="3577097907"/>
                    </a:ext>
                  </a:extLst>
                </a:gridCol>
              </a:tblGrid>
              <a:tr h="464257">
                <a:tc>
                  <a:txBody>
                    <a:bodyPr/>
                    <a:lstStyle/>
                    <a:p>
                      <a:pPr algn="ctr"/>
                      <a:r>
                        <a:rPr lang="lt-LT" sz="2000" dirty="0" err="1"/>
                        <a:t>Stages</a:t>
                      </a:r>
                      <a:r>
                        <a:rPr lang="lt-LT" sz="2000" dirty="0"/>
                        <a:t> </a:t>
                      </a:r>
                      <a:r>
                        <a:rPr lang="lt-LT" sz="2000" dirty="0" err="1"/>
                        <a:t>of</a:t>
                      </a:r>
                      <a:r>
                        <a:rPr lang="lt-LT" sz="2000" baseline="0" dirty="0"/>
                        <a:t> PCP</a:t>
                      </a:r>
                      <a:endParaRPr lang="lt-LT" sz="2000" dirty="0"/>
                    </a:p>
                  </a:txBody>
                  <a:tcPr/>
                </a:tc>
                <a:tc>
                  <a:txBody>
                    <a:bodyPr/>
                    <a:lstStyle/>
                    <a:p>
                      <a:pPr algn="ctr"/>
                      <a:r>
                        <a:rPr lang="lt-LT" sz="2000" dirty="0" err="1"/>
                        <a:t>Funding</a:t>
                      </a:r>
                      <a:r>
                        <a:rPr lang="lt-LT" sz="2000" dirty="0"/>
                        <a:t> (</a:t>
                      </a:r>
                      <a:r>
                        <a:rPr lang="lt-LT" sz="2000" dirty="0" err="1"/>
                        <a:t>Eur</a:t>
                      </a:r>
                      <a:r>
                        <a:rPr lang="lt-LT" sz="2000" dirty="0"/>
                        <a:t>)</a:t>
                      </a:r>
                      <a:endParaRPr lang="lt-LT" sz="2000" b="1" dirty="0"/>
                    </a:p>
                  </a:txBody>
                  <a:tcPr/>
                </a:tc>
                <a:tc>
                  <a:txBody>
                    <a:bodyPr/>
                    <a:lstStyle/>
                    <a:p>
                      <a:pPr algn="ctr"/>
                      <a:r>
                        <a:rPr lang="lt-LT" sz="2000" dirty="0" err="1"/>
                        <a:t>Candidates</a:t>
                      </a:r>
                      <a:endParaRPr lang="lt-LT" sz="2000" b="1" dirty="0"/>
                    </a:p>
                  </a:txBody>
                  <a:tcPr/>
                </a:tc>
                <a:extLst>
                  <a:ext uri="{0D108BD9-81ED-4DB2-BD59-A6C34878D82A}">
                    <a16:rowId xmlns:a16="http://schemas.microsoft.com/office/drawing/2014/main" val="446149412"/>
                  </a:ext>
                </a:extLst>
              </a:tr>
              <a:tr h="1156542">
                <a:tc>
                  <a:txBody>
                    <a:bodyPr/>
                    <a:lstStyle/>
                    <a:p>
                      <a:pPr lvl="1"/>
                      <a:r>
                        <a:rPr lang="lt-LT" sz="2000" dirty="0"/>
                        <a:t>1.</a:t>
                      </a:r>
                      <a:r>
                        <a:rPr lang="en-US" sz="2000" noProof="0" dirty="0"/>
                        <a:t> Creation of the conception of </a:t>
                      </a:r>
                      <a:r>
                        <a:rPr lang="en-US" sz="2000" dirty="0"/>
                        <a:t>day/night surveillance device</a:t>
                      </a:r>
                      <a:r>
                        <a:rPr lang="lt-LT" sz="2000" dirty="0"/>
                        <a:t>;</a:t>
                      </a:r>
                    </a:p>
                  </a:txBody>
                  <a:tcPr>
                    <a:solidFill>
                      <a:srgbClr val="D0F2D2"/>
                    </a:solidFill>
                  </a:tcPr>
                </a:tc>
                <a:tc>
                  <a:txBody>
                    <a:bodyPr/>
                    <a:lstStyle/>
                    <a:p>
                      <a:r>
                        <a:rPr lang="lt-LT" sz="2000" kern="1200" dirty="0"/>
                        <a:t>2 000 </a:t>
                      </a:r>
                      <a:endParaRPr lang="lt-LT" sz="2000" kern="1200" dirty="0">
                        <a:solidFill>
                          <a:schemeClr val="dk1"/>
                        </a:solidFill>
                        <a:latin typeface="+mn-lt"/>
                        <a:ea typeface="+mn-ea"/>
                        <a:cs typeface="+mn-cs"/>
                      </a:endParaRPr>
                    </a:p>
                  </a:txBody>
                  <a:tcPr>
                    <a:solidFill>
                      <a:srgbClr val="D0F2D2"/>
                    </a:solidFill>
                  </a:tcPr>
                </a:tc>
                <a:tc>
                  <a:txBody>
                    <a:bodyPr/>
                    <a:lstStyle/>
                    <a:p>
                      <a:r>
                        <a:rPr lang="lt-LT" sz="2000" kern="1200" dirty="0"/>
                        <a:t>3</a:t>
                      </a:r>
                      <a:endParaRPr lang="lt-LT" sz="2000" kern="1200" dirty="0">
                        <a:solidFill>
                          <a:schemeClr val="dk1"/>
                        </a:solidFill>
                        <a:latin typeface="+mn-lt"/>
                        <a:ea typeface="+mn-ea"/>
                        <a:cs typeface="+mn-cs"/>
                      </a:endParaRPr>
                    </a:p>
                  </a:txBody>
                  <a:tcPr>
                    <a:solidFill>
                      <a:srgbClr val="D0F2D2"/>
                    </a:solidFill>
                  </a:tcPr>
                </a:tc>
                <a:extLst>
                  <a:ext uri="{0D108BD9-81ED-4DB2-BD59-A6C34878D82A}">
                    <a16:rowId xmlns:a16="http://schemas.microsoft.com/office/drawing/2014/main" val="3389795257"/>
                  </a:ext>
                </a:extLst>
              </a:tr>
              <a:tr h="887579">
                <a:tc>
                  <a:txBody>
                    <a:bodyPr/>
                    <a:lstStyle/>
                    <a:p>
                      <a:pPr lvl="1"/>
                      <a:r>
                        <a:rPr lang="lt-LT" sz="2000" dirty="0"/>
                        <a:t>2. </a:t>
                      </a:r>
                      <a:r>
                        <a:rPr lang="en-US" sz="2000" noProof="0" dirty="0"/>
                        <a:t>Creation of prototype of </a:t>
                      </a:r>
                      <a:r>
                        <a:rPr lang="en-US" sz="2000" dirty="0"/>
                        <a:t>day/night surveillance device</a:t>
                      </a:r>
                      <a:r>
                        <a:rPr lang="lt-LT" sz="2000" dirty="0"/>
                        <a:t>;</a:t>
                      </a:r>
                    </a:p>
                  </a:txBody>
                  <a:tcPr/>
                </a:tc>
                <a:tc>
                  <a:txBody>
                    <a:bodyPr/>
                    <a:lstStyle/>
                    <a:p>
                      <a:r>
                        <a:rPr lang="lt-LT" sz="2000" kern="1200" dirty="0"/>
                        <a:t>180 000</a:t>
                      </a:r>
                      <a:endParaRPr lang="lt-LT" sz="2000" kern="1200" dirty="0">
                        <a:solidFill>
                          <a:schemeClr val="dk1"/>
                        </a:solidFill>
                        <a:latin typeface="+mn-lt"/>
                        <a:ea typeface="+mn-ea"/>
                        <a:cs typeface="+mn-cs"/>
                      </a:endParaRPr>
                    </a:p>
                  </a:txBody>
                  <a:tcPr/>
                </a:tc>
                <a:tc>
                  <a:txBody>
                    <a:bodyPr/>
                    <a:lstStyle/>
                    <a:p>
                      <a:r>
                        <a:rPr lang="lt-LT" sz="2000" kern="1200" dirty="0"/>
                        <a:t>2</a:t>
                      </a:r>
                      <a:endParaRPr lang="lt-LT" sz="2000" kern="1200" dirty="0">
                        <a:solidFill>
                          <a:schemeClr val="dk1"/>
                        </a:solidFill>
                        <a:latin typeface="+mn-lt"/>
                        <a:ea typeface="+mn-ea"/>
                        <a:cs typeface="+mn-cs"/>
                      </a:endParaRPr>
                    </a:p>
                  </a:txBody>
                  <a:tcPr/>
                </a:tc>
                <a:extLst>
                  <a:ext uri="{0D108BD9-81ED-4DB2-BD59-A6C34878D82A}">
                    <a16:rowId xmlns:a16="http://schemas.microsoft.com/office/drawing/2014/main" val="4259689871"/>
                  </a:ext>
                </a:extLst>
              </a:tr>
              <a:tr h="1156542">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lt-LT" sz="2000" kern="1200" dirty="0"/>
                        <a:t>3. </a:t>
                      </a:r>
                      <a:r>
                        <a:rPr lang="en-US" sz="2000" kern="1200" noProof="0" dirty="0"/>
                        <a:t>Creation and testing of pilot </a:t>
                      </a:r>
                      <a:r>
                        <a:rPr lang="en-US" sz="2000" kern="1200" dirty="0"/>
                        <a:t>day/night surveillance device</a:t>
                      </a:r>
                      <a:r>
                        <a:rPr lang="lt-LT" sz="2000" kern="1200" dirty="0"/>
                        <a:t>.</a:t>
                      </a:r>
                    </a:p>
                  </a:txBody>
                  <a:tcPr/>
                </a:tc>
                <a:tc>
                  <a:txBody>
                    <a:bodyPr/>
                    <a:lstStyle/>
                    <a:p>
                      <a:pPr marL="0" algn="l" defTabSz="914400" rtl="0" eaLnBrk="1" latinLnBrk="0" hangingPunct="1"/>
                      <a:r>
                        <a:rPr lang="lt-LT" sz="2000" kern="1200" dirty="0"/>
                        <a:t>633 900</a:t>
                      </a:r>
                      <a:endParaRPr lang="lt-LT" sz="2000" kern="1200" dirty="0">
                        <a:solidFill>
                          <a:schemeClr val="dk1"/>
                        </a:solidFill>
                        <a:latin typeface="+mn-lt"/>
                        <a:ea typeface="+mn-ea"/>
                        <a:cs typeface="+mn-cs"/>
                      </a:endParaRPr>
                    </a:p>
                  </a:txBody>
                  <a:tcPr/>
                </a:tc>
                <a:tc>
                  <a:txBody>
                    <a:bodyPr/>
                    <a:lstStyle/>
                    <a:p>
                      <a:pPr marL="0" algn="l" defTabSz="914400" rtl="0" eaLnBrk="1" latinLnBrk="0" hangingPunct="1"/>
                      <a:r>
                        <a:rPr lang="lt-LT" sz="2000" kern="1200" dirty="0"/>
                        <a:t>1</a:t>
                      </a:r>
                      <a:endParaRPr lang="lt-LT" sz="2000" kern="1200" dirty="0">
                        <a:solidFill>
                          <a:schemeClr val="dk1"/>
                        </a:solidFill>
                        <a:latin typeface="+mn-lt"/>
                        <a:ea typeface="+mn-ea"/>
                        <a:cs typeface="+mn-cs"/>
                      </a:endParaRPr>
                    </a:p>
                  </a:txBody>
                  <a:tcPr/>
                </a:tc>
                <a:extLst>
                  <a:ext uri="{0D108BD9-81ED-4DB2-BD59-A6C34878D82A}">
                    <a16:rowId xmlns:a16="http://schemas.microsoft.com/office/drawing/2014/main" val="78957434"/>
                  </a:ext>
                </a:extLst>
              </a:tr>
            </a:tbl>
          </a:graphicData>
        </a:graphic>
      </p:graphicFrame>
      <p:sp>
        <p:nvSpPr>
          <p:cNvPr id="4" name="Slide Number Placeholder 3"/>
          <p:cNvSpPr>
            <a:spLocks noGrp="1"/>
          </p:cNvSpPr>
          <p:nvPr>
            <p:ph type="sldNum" sz="quarter" idx="10"/>
          </p:nvPr>
        </p:nvSpPr>
        <p:spPr/>
        <p:txBody>
          <a:bodyPr/>
          <a:lstStyle/>
          <a:p>
            <a:pPr>
              <a:defRPr/>
            </a:pPr>
            <a:fld id="{1EC13546-28DA-47B3-9AE6-1F131FAADC25}" type="slidenum">
              <a:rPr lang="en-US" smtClean="0">
                <a:solidFill>
                  <a:srgbClr val="FFFFFF"/>
                </a:solidFill>
              </a:rPr>
              <a:pPr>
                <a:defRPr/>
              </a:pPr>
              <a:t>11</a:t>
            </a:fld>
            <a:endParaRPr lang="en-US" dirty="0">
              <a:solidFill>
                <a:srgbClr val="FFFFFF"/>
              </a:solidFill>
            </a:endParaRPr>
          </a:p>
        </p:txBody>
      </p:sp>
    </p:spTree>
    <p:extLst>
      <p:ext uri="{BB962C8B-B14F-4D97-AF65-F5344CB8AC3E}">
        <p14:creationId xmlns:p14="http://schemas.microsoft.com/office/powerpoint/2010/main" val="1829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Creation of device for extraction of road signs completely with leaving no traces thereof</a:t>
            </a:r>
            <a:endParaRPr lang="lt-LT" sz="2800" dirty="0"/>
          </a:p>
        </p:txBody>
      </p:sp>
      <p:graphicFrame>
        <p:nvGraphicFramePr>
          <p:cNvPr id="8" name="Content Placeholder 7"/>
          <p:cNvGraphicFramePr>
            <a:graphicFrameLocks noGrp="1"/>
          </p:cNvGraphicFramePr>
          <p:nvPr>
            <p:ph idx="1"/>
            <p:extLst/>
          </p:nvPr>
        </p:nvGraphicFramePr>
        <p:xfrm>
          <a:off x="574675" y="1901950"/>
          <a:ext cx="8001000" cy="3718560"/>
        </p:xfrm>
        <a:graphic>
          <a:graphicData uri="http://schemas.openxmlformats.org/drawingml/2006/table">
            <a:tbl>
              <a:tblPr firstRow="1" bandRow="1">
                <a:tableStyleId>{7DF18680-E054-41AD-8BC1-D1AEF772440D}</a:tableStyleId>
              </a:tblPr>
              <a:tblGrid>
                <a:gridCol w="3699852">
                  <a:extLst>
                    <a:ext uri="{9D8B030D-6E8A-4147-A177-3AD203B41FA5}">
                      <a16:colId xmlns:a16="http://schemas.microsoft.com/office/drawing/2014/main" val="3749356872"/>
                    </a:ext>
                  </a:extLst>
                </a:gridCol>
                <a:gridCol w="1634148">
                  <a:extLst>
                    <a:ext uri="{9D8B030D-6E8A-4147-A177-3AD203B41FA5}">
                      <a16:colId xmlns:a16="http://schemas.microsoft.com/office/drawing/2014/main" val="1369470295"/>
                    </a:ext>
                  </a:extLst>
                </a:gridCol>
                <a:gridCol w="2667000">
                  <a:extLst>
                    <a:ext uri="{9D8B030D-6E8A-4147-A177-3AD203B41FA5}">
                      <a16:colId xmlns:a16="http://schemas.microsoft.com/office/drawing/2014/main" val="342115798"/>
                    </a:ext>
                  </a:extLst>
                </a:gridCol>
              </a:tblGrid>
              <a:tr h="370840">
                <a:tc>
                  <a:txBody>
                    <a:bodyPr/>
                    <a:lstStyle/>
                    <a:p>
                      <a:pPr algn="ctr"/>
                      <a:r>
                        <a:rPr lang="lt-LT" sz="2000" dirty="0" err="1"/>
                        <a:t>Stages</a:t>
                      </a:r>
                      <a:r>
                        <a:rPr lang="lt-LT" sz="2000" dirty="0"/>
                        <a:t> </a:t>
                      </a:r>
                      <a:r>
                        <a:rPr lang="lt-LT" sz="2000" dirty="0" err="1"/>
                        <a:t>of</a:t>
                      </a:r>
                      <a:r>
                        <a:rPr lang="lt-LT" sz="2000" baseline="0" dirty="0"/>
                        <a:t> PCP</a:t>
                      </a:r>
                      <a:endParaRPr lang="lt-LT" sz="2000" dirty="0"/>
                    </a:p>
                  </a:txBody>
                  <a:tcPr/>
                </a:tc>
                <a:tc>
                  <a:txBody>
                    <a:bodyPr/>
                    <a:lstStyle/>
                    <a:p>
                      <a:pPr algn="ctr"/>
                      <a:r>
                        <a:rPr lang="lt-LT" sz="2000" dirty="0" err="1"/>
                        <a:t>Funding</a:t>
                      </a:r>
                      <a:r>
                        <a:rPr lang="lt-LT" sz="2000" dirty="0"/>
                        <a:t> (</a:t>
                      </a:r>
                      <a:r>
                        <a:rPr lang="lt-LT" sz="2000" dirty="0" err="1"/>
                        <a:t>Eur</a:t>
                      </a:r>
                      <a:r>
                        <a:rPr lang="lt-LT" sz="2000" dirty="0"/>
                        <a:t>)</a:t>
                      </a:r>
                      <a:endParaRPr lang="lt-LT" sz="2000" b="1" dirty="0"/>
                    </a:p>
                  </a:txBody>
                  <a:tcPr/>
                </a:tc>
                <a:tc>
                  <a:txBody>
                    <a:bodyPr/>
                    <a:lstStyle/>
                    <a:p>
                      <a:pPr algn="ctr"/>
                      <a:r>
                        <a:rPr lang="lt-LT" sz="2000" dirty="0" err="1"/>
                        <a:t>Candidates</a:t>
                      </a:r>
                      <a:endParaRPr lang="lt-LT" sz="2000" b="1" dirty="0"/>
                    </a:p>
                  </a:txBody>
                  <a:tcPr/>
                </a:tc>
                <a:extLst>
                  <a:ext uri="{0D108BD9-81ED-4DB2-BD59-A6C34878D82A}">
                    <a16:rowId xmlns:a16="http://schemas.microsoft.com/office/drawing/2014/main" val="1588727589"/>
                  </a:ext>
                </a:extLst>
              </a:tr>
              <a:tr h="370840">
                <a:tc>
                  <a:txBody>
                    <a:bodyPr/>
                    <a:lstStyle/>
                    <a:p>
                      <a:pPr marL="457200" lvl="1" indent="0">
                        <a:buNone/>
                      </a:pPr>
                      <a:r>
                        <a:rPr lang="lt-LT" sz="2000" noProof="0" dirty="0"/>
                        <a:t>1. </a:t>
                      </a:r>
                      <a:r>
                        <a:rPr lang="en-US" sz="2000" noProof="0" dirty="0"/>
                        <a:t>Creation of the</a:t>
                      </a:r>
                      <a:r>
                        <a:rPr lang="lt-LT" sz="2000" baseline="0" noProof="0" dirty="0"/>
                        <a:t> </a:t>
                      </a:r>
                      <a:r>
                        <a:rPr lang="en-US" sz="2000" noProof="0" dirty="0"/>
                        <a:t>conception </a:t>
                      </a:r>
                      <a:r>
                        <a:rPr lang="en-US" sz="2000" dirty="0"/>
                        <a:t>device</a:t>
                      </a:r>
                      <a:r>
                        <a:rPr lang="lt-LT" sz="2000" dirty="0"/>
                        <a:t>;</a:t>
                      </a:r>
                    </a:p>
                    <a:p>
                      <a:pPr marL="457200" lvl="1" indent="0">
                        <a:buNone/>
                      </a:pPr>
                      <a:endParaRPr lang="lt-LT" sz="2000" dirty="0"/>
                    </a:p>
                  </a:txBody>
                  <a:tcPr>
                    <a:solidFill>
                      <a:srgbClr val="D0F2D2"/>
                    </a:solidFill>
                  </a:tcPr>
                </a:tc>
                <a:tc>
                  <a:txBody>
                    <a:bodyPr/>
                    <a:lstStyle/>
                    <a:p>
                      <a:r>
                        <a:rPr lang="lt-LT" dirty="0"/>
                        <a:t>3 000</a:t>
                      </a:r>
                    </a:p>
                  </a:txBody>
                  <a:tcPr>
                    <a:solidFill>
                      <a:srgbClr val="D0F2D2"/>
                    </a:solidFill>
                  </a:tcPr>
                </a:tc>
                <a:tc>
                  <a:txBody>
                    <a:bodyPr/>
                    <a:lstStyle/>
                    <a:p>
                      <a:r>
                        <a:rPr lang="lt-LT" dirty="0"/>
                        <a:t>3</a:t>
                      </a:r>
                    </a:p>
                  </a:txBody>
                  <a:tcPr>
                    <a:solidFill>
                      <a:srgbClr val="D0F2D2"/>
                    </a:solidFill>
                  </a:tcPr>
                </a:tc>
                <a:extLst>
                  <a:ext uri="{0D108BD9-81ED-4DB2-BD59-A6C34878D82A}">
                    <a16:rowId xmlns:a16="http://schemas.microsoft.com/office/drawing/2014/main" val="1031978395"/>
                  </a:ext>
                </a:extLst>
              </a:tr>
              <a:tr h="370840">
                <a:tc>
                  <a:txBody>
                    <a:bodyPr/>
                    <a:lstStyle/>
                    <a:p>
                      <a:pPr lvl="1"/>
                      <a:r>
                        <a:rPr lang="lt-LT" sz="2000" noProof="0" dirty="0"/>
                        <a:t>2. </a:t>
                      </a:r>
                      <a:r>
                        <a:rPr lang="en-US" sz="2000" noProof="0" dirty="0"/>
                        <a:t>Creation of prototype of </a:t>
                      </a:r>
                      <a:r>
                        <a:rPr lang="en-US" sz="2000" dirty="0"/>
                        <a:t>device</a:t>
                      </a:r>
                      <a:r>
                        <a:rPr lang="lt-LT" sz="2000" dirty="0"/>
                        <a:t>;</a:t>
                      </a:r>
                    </a:p>
                    <a:p>
                      <a:pPr lvl="1"/>
                      <a:endParaRPr lang="lt-LT" sz="2000" dirty="0"/>
                    </a:p>
                  </a:txBody>
                  <a:tcPr/>
                </a:tc>
                <a:tc>
                  <a:txBody>
                    <a:bodyPr/>
                    <a:lstStyle/>
                    <a:p>
                      <a:r>
                        <a:rPr lang="lt-LT" dirty="0"/>
                        <a:t>7 000</a:t>
                      </a:r>
                    </a:p>
                  </a:txBody>
                  <a:tcPr/>
                </a:tc>
                <a:tc>
                  <a:txBody>
                    <a:bodyPr/>
                    <a:lstStyle/>
                    <a:p>
                      <a:r>
                        <a:rPr lang="lt-LT" dirty="0"/>
                        <a:t>2</a:t>
                      </a:r>
                    </a:p>
                  </a:txBody>
                  <a:tcPr/>
                </a:tc>
                <a:extLst>
                  <a:ext uri="{0D108BD9-81ED-4DB2-BD59-A6C34878D82A}">
                    <a16:rowId xmlns:a16="http://schemas.microsoft.com/office/drawing/2014/main" val="2152079185"/>
                  </a:ext>
                </a:extLst>
              </a:tr>
              <a:tr h="370840">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lt-LT" sz="2000" kern="1200" noProof="0" dirty="0"/>
                        <a:t>3. </a:t>
                      </a:r>
                      <a:r>
                        <a:rPr lang="en-US" sz="2000" kern="1200" noProof="0" dirty="0"/>
                        <a:t>Creation and testing of pilot </a:t>
                      </a:r>
                      <a:r>
                        <a:rPr lang="en-US" sz="2000" kern="1200" dirty="0"/>
                        <a:t>device</a:t>
                      </a:r>
                      <a:r>
                        <a:rPr lang="lt-LT" sz="2000" kern="1200" dirty="0"/>
                        <a:t>.</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lt-LT" sz="2000" kern="1200" dirty="0"/>
                    </a:p>
                  </a:txBody>
                  <a:tcPr/>
                </a:tc>
                <a:tc>
                  <a:txBody>
                    <a:bodyPr/>
                    <a:lstStyle/>
                    <a:p>
                      <a:r>
                        <a:rPr lang="lt-LT" dirty="0"/>
                        <a:t>5 000</a:t>
                      </a:r>
                    </a:p>
                  </a:txBody>
                  <a:tcPr/>
                </a:tc>
                <a:tc>
                  <a:txBody>
                    <a:bodyPr/>
                    <a:lstStyle/>
                    <a:p>
                      <a:r>
                        <a:rPr lang="lt-LT" dirty="0"/>
                        <a:t>1</a:t>
                      </a:r>
                    </a:p>
                  </a:txBody>
                  <a:tcPr/>
                </a:tc>
                <a:extLst>
                  <a:ext uri="{0D108BD9-81ED-4DB2-BD59-A6C34878D82A}">
                    <a16:rowId xmlns:a16="http://schemas.microsoft.com/office/drawing/2014/main" val="1428615619"/>
                  </a:ext>
                </a:extLst>
              </a:tr>
            </a:tbl>
          </a:graphicData>
        </a:graphic>
      </p:graphicFrame>
      <p:sp>
        <p:nvSpPr>
          <p:cNvPr id="4" name="Slide Number Placeholder 3"/>
          <p:cNvSpPr>
            <a:spLocks noGrp="1"/>
          </p:cNvSpPr>
          <p:nvPr>
            <p:ph type="sldNum" sz="quarter" idx="10"/>
          </p:nvPr>
        </p:nvSpPr>
        <p:spPr/>
        <p:txBody>
          <a:bodyPr/>
          <a:lstStyle/>
          <a:p>
            <a:pPr>
              <a:defRPr/>
            </a:pPr>
            <a:fld id="{1EC13546-28DA-47B3-9AE6-1F131FAADC25}" type="slidenum">
              <a:rPr lang="en-US" smtClean="0">
                <a:solidFill>
                  <a:srgbClr val="FFFFFF"/>
                </a:solidFill>
              </a:rPr>
              <a:pPr>
                <a:defRPr/>
              </a:pPr>
              <a:t>12</a:t>
            </a:fld>
            <a:endParaRPr lang="en-US" dirty="0">
              <a:solidFill>
                <a:srgbClr val="FFFFFF"/>
              </a:solidFill>
            </a:endParaRPr>
          </a:p>
        </p:txBody>
      </p:sp>
    </p:spTree>
    <p:extLst>
      <p:ext uri="{BB962C8B-B14F-4D97-AF65-F5344CB8AC3E}">
        <p14:creationId xmlns:p14="http://schemas.microsoft.com/office/powerpoint/2010/main" val="4272862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5" descr="C:\Users\EF895~1.KAR\AppData\Local\Temp\Rar$DR44.920\1\business previo.jpg"/>
          <p:cNvPicPr>
            <a:picLocks noChangeAspect="1" noChangeArrowheads="1"/>
          </p:cNvPicPr>
          <p:nvPr/>
        </p:nvPicPr>
        <p:blipFill rotWithShape="1">
          <a:blip r:embed="rId3">
            <a:lum bright="70000" contrast="-70000"/>
            <a:extLst>
              <a:ext uri="{BEBA8EAE-BF5A-486C-A8C5-ECC9F3942E4B}">
                <a14:imgProps xmlns:a14="http://schemas.microsoft.com/office/drawing/2010/main">
                  <a14:imgLayer r:embed="rId4">
                    <a14:imgEffect>
                      <a14:artisticTexturizer/>
                    </a14:imgEffect>
                  </a14:imgLayer>
                </a14:imgProps>
              </a:ext>
              <a:ext uri="{28A0092B-C50C-407E-A947-70E740481C1C}">
                <a14:useLocalDpi xmlns:a14="http://schemas.microsoft.com/office/drawing/2010/main" val="0"/>
              </a:ext>
            </a:extLst>
          </a:blip>
          <a:srcRect l="11368" t="20227" r="6174" b="43589"/>
          <a:stretch/>
        </p:blipFill>
        <p:spPr bwMode="auto">
          <a:xfrm>
            <a:off x="-14948" y="0"/>
            <a:ext cx="9158947" cy="3858636"/>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type="subTitle" idx="1"/>
          </p:nvPr>
        </p:nvSpPr>
        <p:spPr/>
        <p:txBody>
          <a:bodyPr/>
          <a:lstStyle/>
          <a:p>
            <a:pPr marL="466725" indent="-234950">
              <a:buNone/>
            </a:pPr>
            <a:endParaRPr lang="en-US" dirty="0"/>
          </a:p>
          <a:p>
            <a:pPr marL="466725" indent="-234950">
              <a:buNone/>
            </a:pPr>
            <a:endParaRPr lang="en-US" dirty="0"/>
          </a:p>
        </p:txBody>
      </p:sp>
      <p:sp>
        <p:nvSpPr>
          <p:cNvPr id="6" name="Title 1"/>
          <p:cNvSpPr txBox="1">
            <a:spLocks/>
          </p:cNvSpPr>
          <p:nvPr/>
        </p:nvSpPr>
        <p:spPr bwMode="auto">
          <a:xfrm>
            <a:off x="855649" y="4293096"/>
            <a:ext cx="7772400" cy="860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76" tIns="45488" rIns="90976" bIns="45488" numCol="1" anchor="ctr" anchorCtr="0" compatLnSpc="1">
            <a:prstTxWarp prst="textNoShape">
              <a:avLst/>
            </a:prstTxWarp>
          </a:bodyPr>
          <a:lstStyle/>
          <a:p>
            <a:pPr marL="0" marR="0" lvl="0" indent="0" algn="ctr" defTabSz="914400" fontAlgn="base" latinLnBrk="0">
              <a:lnSpc>
                <a:spcPct val="100000"/>
              </a:lnSpc>
              <a:spcBef>
                <a:spcPct val="0"/>
              </a:spcBef>
              <a:spcAft>
                <a:spcPct val="0"/>
              </a:spcAft>
              <a:buClrTx/>
              <a:buSzTx/>
              <a:buFontTx/>
              <a:buNone/>
              <a:tabLst/>
              <a:defRPr/>
            </a:pPr>
            <a:r>
              <a:rPr lang="en-US" altLang="lt-LT" sz="3200" b="1" dirty="0">
                <a:solidFill>
                  <a:schemeClr val="accent2"/>
                </a:solidFill>
                <a:latin typeface="+mj-lt"/>
                <a:ea typeface="+mj-ea"/>
                <a:cs typeface="+mj-cs"/>
              </a:rPr>
              <a:t>Thank you for </a:t>
            </a:r>
            <a:r>
              <a:rPr lang="lt-LT" altLang="lt-LT" sz="3200" b="1" dirty="0">
                <a:solidFill>
                  <a:schemeClr val="accent2"/>
                </a:solidFill>
                <a:latin typeface="+mj-lt"/>
                <a:ea typeface="+mj-ea"/>
                <a:cs typeface="+mj-cs"/>
              </a:rPr>
              <a:t>your </a:t>
            </a:r>
            <a:r>
              <a:rPr lang="en-US" altLang="lt-LT" sz="3200" b="1" dirty="0">
                <a:solidFill>
                  <a:schemeClr val="accent2"/>
                </a:solidFill>
                <a:latin typeface="+mj-lt"/>
                <a:ea typeface="+mj-ea"/>
                <a:cs typeface="+mj-cs"/>
              </a:rPr>
              <a:t>attention</a:t>
            </a:r>
            <a:endParaRPr lang="lt-LT" altLang="lt-LT" sz="3200" b="1" dirty="0">
              <a:solidFill>
                <a:schemeClr val="accent2"/>
              </a:solidFill>
              <a:latin typeface="+mj-lt"/>
              <a:ea typeface="+mj-ea"/>
              <a:cs typeface="+mj-cs"/>
            </a:endParaRPr>
          </a:p>
        </p:txBody>
      </p:sp>
      <p:sp>
        <p:nvSpPr>
          <p:cNvPr id="4" name="Title 3"/>
          <p:cNvSpPr>
            <a:spLocks noGrp="1"/>
          </p:cNvSpPr>
          <p:nvPr>
            <p:ph type="ctrTitle"/>
          </p:nvPr>
        </p:nvSpPr>
        <p:spPr>
          <a:xfrm>
            <a:off x="1120080" y="1844824"/>
            <a:ext cx="7772400" cy="1295400"/>
          </a:xfrm>
        </p:spPr>
        <p:txBody>
          <a:bodyPr/>
          <a:lstStyle/>
          <a:p>
            <a:r>
              <a:rPr lang="en-US" dirty="0"/>
              <a:t/>
            </a:r>
            <a:br>
              <a:rPr lang="en-US" dirty="0"/>
            </a:br>
            <a:endParaRPr lang="en-US" dirty="0"/>
          </a:p>
        </p:txBody>
      </p:sp>
      <p:sp>
        <p:nvSpPr>
          <p:cNvPr id="17" name="Rounded Rectangle 16"/>
          <p:cNvSpPr/>
          <p:nvPr/>
        </p:nvSpPr>
        <p:spPr bwMode="auto">
          <a:xfrm>
            <a:off x="3956369" y="991781"/>
            <a:ext cx="982955" cy="1119160"/>
          </a:xfrm>
          <a:prstGeom prst="roundRect">
            <a:avLst/>
          </a:prstGeom>
          <a:solidFill>
            <a:srgbClr val="FFFF00">
              <a:alpha val="10000"/>
            </a:srgbClr>
          </a:solidFill>
          <a:ln w="9525" cap="flat" cmpd="sng" algn="ctr">
            <a:noFill/>
            <a:prstDash val="solid"/>
            <a:round/>
            <a:headEnd type="none" w="med" len="med"/>
            <a:tailEnd type="none" w="med" len="med"/>
          </a:ln>
          <a:effectLst>
            <a:softEdge rad="63500"/>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34" charset="0"/>
            </a:endParaRPr>
          </a:p>
        </p:txBody>
      </p:sp>
    </p:spTree>
    <p:extLst>
      <p:ext uri="{BB962C8B-B14F-4D97-AF65-F5344CB8AC3E}">
        <p14:creationId xmlns:p14="http://schemas.microsoft.com/office/powerpoint/2010/main" val="2570037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z="3600" dirty="0"/>
              <a:t/>
            </a:r>
            <a:br>
              <a:rPr lang="en-US" sz="3600" dirty="0"/>
            </a:br>
            <a:r>
              <a:rPr lang="lt-LT" sz="3600" dirty="0"/>
              <a:t>Innovation </a:t>
            </a:r>
            <a:r>
              <a:rPr lang="lt-LT" sz="3600" dirty="0" err="1"/>
              <a:t>procurement</a:t>
            </a:r>
            <a:r>
              <a:rPr lang="lt-LT" dirty="0"/>
              <a:t/>
            </a:r>
            <a:br>
              <a:rPr lang="lt-LT" dirty="0"/>
            </a:br>
            <a:endParaRPr lang="lt-LT" dirty="0"/>
          </a:p>
        </p:txBody>
      </p:sp>
      <p:sp>
        <p:nvSpPr>
          <p:cNvPr id="9219" name="Content Placeholder 2"/>
          <p:cNvSpPr>
            <a:spLocks noGrp="1"/>
          </p:cNvSpPr>
          <p:nvPr>
            <p:ph idx="1"/>
          </p:nvPr>
        </p:nvSpPr>
        <p:spPr/>
        <p:txBody>
          <a:bodyPr/>
          <a:lstStyle/>
          <a:p>
            <a:pPr marL="0" indent="0" eaLnBrk="1" hangingPunct="1">
              <a:buNone/>
            </a:pPr>
            <a:r>
              <a:rPr lang="en-US" sz="2200" b="1" dirty="0">
                <a:solidFill>
                  <a:schemeClr val="accent2"/>
                </a:solidFill>
              </a:rPr>
              <a:t>Lithuanian Innovation Development Program 2014 – 2020 </a:t>
            </a:r>
          </a:p>
          <a:p>
            <a:pPr marL="0" indent="0" eaLnBrk="1" hangingPunct="1">
              <a:buNone/>
            </a:pPr>
            <a:endParaRPr lang="en-US" sz="1800" b="1" dirty="0">
              <a:solidFill>
                <a:schemeClr val="accent2"/>
              </a:solidFill>
            </a:endParaRPr>
          </a:p>
          <a:p>
            <a:pPr marL="0" indent="0" eaLnBrk="1" hangingPunct="1">
              <a:buNone/>
            </a:pPr>
            <a:r>
              <a:rPr lang="en-US" sz="1800" b="1" dirty="0">
                <a:solidFill>
                  <a:schemeClr val="accent2"/>
                </a:solidFill>
              </a:rPr>
              <a:t>Strategic Goal - </a:t>
            </a:r>
            <a:r>
              <a:rPr lang="en-US" sz="1800" dirty="0"/>
              <a:t>To enhance competitiveness of the Lithuanian economy through the development of the effective innovation system promoting economic innovation.</a:t>
            </a:r>
          </a:p>
          <a:p>
            <a:pPr marL="0" indent="0" algn="just" eaLnBrk="1" hangingPunct="1">
              <a:buNone/>
            </a:pPr>
            <a:r>
              <a:rPr lang="en-US" sz="1800" b="1" dirty="0">
                <a:solidFill>
                  <a:schemeClr val="accent2"/>
                </a:solidFill>
              </a:rPr>
              <a:t>One of the core pillars - </a:t>
            </a:r>
            <a:r>
              <a:rPr lang="en-GB" sz="1800" dirty="0"/>
              <a:t>Development of demand-side policy instruments (</a:t>
            </a:r>
            <a:r>
              <a:rPr lang="en-GB" sz="1800" dirty="0" err="1"/>
              <a:t>i</a:t>
            </a:r>
            <a:r>
              <a:rPr lang="lt-LT" sz="1800" dirty="0" err="1"/>
              <a:t>nnovative</a:t>
            </a:r>
            <a:r>
              <a:rPr lang="lt-LT" sz="1800" dirty="0"/>
              <a:t> </a:t>
            </a:r>
            <a:r>
              <a:rPr lang="lt-LT" sz="1800" dirty="0" err="1"/>
              <a:t>public</a:t>
            </a:r>
            <a:r>
              <a:rPr lang="lt-LT" sz="1800" dirty="0"/>
              <a:t> </a:t>
            </a:r>
            <a:r>
              <a:rPr lang="lt-LT" sz="1800" dirty="0" err="1"/>
              <a:t>procurement</a:t>
            </a:r>
            <a:r>
              <a:rPr lang="lt-LT" sz="1800" dirty="0"/>
              <a:t>, </a:t>
            </a:r>
            <a:r>
              <a:rPr lang="lt-LT" sz="1800" dirty="0" err="1"/>
              <a:t>pre-commercial</a:t>
            </a:r>
            <a:r>
              <a:rPr lang="lt-LT" sz="1800" dirty="0"/>
              <a:t> </a:t>
            </a:r>
            <a:r>
              <a:rPr lang="lt-LT" sz="1800" dirty="0" err="1"/>
              <a:t>procurement</a:t>
            </a:r>
            <a:r>
              <a:rPr lang="en-GB" sz="1800" dirty="0"/>
              <a:t>).</a:t>
            </a:r>
            <a:endParaRPr lang="lt-LT" sz="1800" dirty="0"/>
          </a:p>
          <a:p>
            <a:pPr marL="0" indent="0" eaLnBrk="1" hangingPunct="1">
              <a:buNone/>
            </a:pPr>
            <a:endParaRPr lang="lt-LT" sz="1800" dirty="0"/>
          </a:p>
          <a:p>
            <a:pPr eaLnBrk="1" hangingPunct="1"/>
            <a:endParaRPr lang="lt-LT" sz="2000" dirty="0"/>
          </a:p>
        </p:txBody>
      </p:sp>
      <p:graphicFrame>
        <p:nvGraphicFramePr>
          <p:cNvPr id="4" name="Content Placeholder 5"/>
          <p:cNvGraphicFramePr>
            <a:graphicFrameLocks/>
          </p:cNvGraphicFramePr>
          <p:nvPr>
            <p:extLst>
              <p:ext uri="{D42A27DB-BD31-4B8C-83A1-F6EECF244321}">
                <p14:modId xmlns:p14="http://schemas.microsoft.com/office/powerpoint/2010/main" val="1792555675"/>
              </p:ext>
            </p:extLst>
          </p:nvPr>
        </p:nvGraphicFramePr>
        <p:xfrm>
          <a:off x="2571761" y="3468504"/>
          <a:ext cx="4536504" cy="2736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2766551" y="4693489"/>
            <a:ext cx="1728192" cy="646331"/>
          </a:xfrm>
          <a:prstGeom prst="rect">
            <a:avLst/>
          </a:prstGeom>
          <a:noFill/>
        </p:spPr>
        <p:txBody>
          <a:bodyPr wrap="square" rtlCol="0">
            <a:spAutoFit/>
          </a:bodyPr>
          <a:lstStyle/>
          <a:p>
            <a:pPr algn="ctr"/>
            <a:r>
              <a:rPr lang="en-US" dirty="0">
                <a:solidFill>
                  <a:schemeClr val="accent2"/>
                </a:solidFill>
                <a:latin typeface="Myriad Pro" pitchFamily="34" charset="0"/>
              </a:rPr>
              <a:t>Public procurement</a:t>
            </a:r>
            <a:endParaRPr lang="lt-LT" dirty="0">
              <a:solidFill>
                <a:schemeClr val="accent2"/>
              </a:solidFill>
              <a:latin typeface="Myriad Pro" pitchFamily="34" charset="0"/>
            </a:endParaRPr>
          </a:p>
        </p:txBody>
      </p:sp>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4743" y="4991014"/>
            <a:ext cx="3982591" cy="243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40013" y="5536414"/>
            <a:ext cx="3637322" cy="269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203203" y="4773134"/>
            <a:ext cx="3431595" cy="369332"/>
          </a:xfrm>
          <a:prstGeom prst="rect">
            <a:avLst/>
          </a:prstGeom>
          <a:noFill/>
        </p:spPr>
        <p:txBody>
          <a:bodyPr wrap="square" rtlCol="0">
            <a:spAutoFit/>
          </a:bodyPr>
          <a:lstStyle/>
          <a:p>
            <a:r>
              <a:rPr lang="lt-LT" dirty="0">
                <a:solidFill>
                  <a:schemeClr val="accent2"/>
                </a:solidFill>
              </a:rPr>
              <a:t>P</a:t>
            </a:r>
            <a:r>
              <a:rPr lang="en-US" dirty="0" err="1">
                <a:solidFill>
                  <a:schemeClr val="accent2"/>
                </a:solidFill>
              </a:rPr>
              <a:t>ublic</a:t>
            </a:r>
            <a:r>
              <a:rPr lang="en-US" dirty="0">
                <a:solidFill>
                  <a:schemeClr val="accent2"/>
                </a:solidFill>
              </a:rPr>
              <a:t> procurement</a:t>
            </a:r>
            <a:r>
              <a:rPr lang="lt-LT" dirty="0">
                <a:solidFill>
                  <a:schemeClr val="accent2"/>
                </a:solidFill>
              </a:rPr>
              <a:t> </a:t>
            </a:r>
            <a:r>
              <a:rPr lang="lt-LT" dirty="0" err="1">
                <a:solidFill>
                  <a:schemeClr val="accent2"/>
                </a:solidFill>
              </a:rPr>
              <a:t>of</a:t>
            </a:r>
            <a:r>
              <a:rPr lang="lt-LT" dirty="0">
                <a:solidFill>
                  <a:schemeClr val="accent2"/>
                </a:solidFill>
              </a:rPr>
              <a:t> </a:t>
            </a:r>
            <a:r>
              <a:rPr lang="lt-LT" dirty="0" err="1">
                <a:solidFill>
                  <a:schemeClr val="accent2"/>
                </a:solidFill>
              </a:rPr>
              <a:t>innovation</a:t>
            </a:r>
            <a:endParaRPr lang="lt-LT" dirty="0">
              <a:solidFill>
                <a:schemeClr val="accent2"/>
              </a:solidFill>
            </a:endParaRPr>
          </a:p>
        </p:txBody>
      </p:sp>
      <p:sp>
        <p:nvSpPr>
          <p:cNvPr id="12" name="TextBox 11"/>
          <p:cNvSpPr txBox="1"/>
          <p:nvPr/>
        </p:nvSpPr>
        <p:spPr>
          <a:xfrm>
            <a:off x="5625947" y="5339820"/>
            <a:ext cx="3079508" cy="369332"/>
          </a:xfrm>
          <a:prstGeom prst="rect">
            <a:avLst/>
          </a:prstGeom>
          <a:noFill/>
        </p:spPr>
        <p:txBody>
          <a:bodyPr wrap="square" rtlCol="0">
            <a:spAutoFit/>
          </a:bodyPr>
          <a:lstStyle/>
          <a:p>
            <a:r>
              <a:rPr lang="en-US" dirty="0">
                <a:solidFill>
                  <a:schemeClr val="accent2"/>
                </a:solidFill>
              </a:rPr>
              <a:t>Pre-commercial procurement</a:t>
            </a:r>
            <a:endParaRPr lang="lt-LT" dirty="0">
              <a:solidFill>
                <a:schemeClr val="accent2"/>
              </a:solidFill>
            </a:endParaRPr>
          </a:p>
        </p:txBody>
      </p:sp>
    </p:spTree>
    <p:extLst>
      <p:ext uri="{BB962C8B-B14F-4D97-AF65-F5344CB8AC3E}">
        <p14:creationId xmlns:p14="http://schemas.microsoft.com/office/powerpoint/2010/main" val="2099972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basis for</a:t>
            </a:r>
            <a:r>
              <a:rPr lang="lt-LT" dirty="0"/>
              <a:t> </a:t>
            </a:r>
            <a:r>
              <a:rPr lang="lt-LT" dirty="0" err="1"/>
              <a:t>innovation</a:t>
            </a:r>
            <a:r>
              <a:rPr lang="lt-LT" dirty="0"/>
              <a:t> </a:t>
            </a:r>
            <a:r>
              <a:rPr lang="lt-LT" dirty="0" err="1"/>
              <a:t>procurement</a:t>
            </a:r>
            <a:endParaRPr lang="lt-LT" dirty="0"/>
          </a:p>
        </p:txBody>
      </p:sp>
      <p:sp>
        <p:nvSpPr>
          <p:cNvPr id="3" name="Content Placeholder 2"/>
          <p:cNvSpPr>
            <a:spLocks noGrp="1"/>
          </p:cNvSpPr>
          <p:nvPr>
            <p:ph idx="1"/>
          </p:nvPr>
        </p:nvSpPr>
        <p:spPr/>
        <p:txBody>
          <a:bodyPr/>
          <a:lstStyle/>
          <a:p>
            <a:r>
              <a:rPr lang="en-US" dirty="0">
                <a:solidFill>
                  <a:schemeClr val="accent2"/>
                </a:solidFill>
              </a:rPr>
              <a:t>Guidelines for PPI, 2014</a:t>
            </a:r>
          </a:p>
          <a:p>
            <a:pPr marL="0" indent="0">
              <a:buNone/>
            </a:pPr>
            <a:r>
              <a:rPr lang="en-GB" sz="1800" dirty="0"/>
              <a:t>how to buy goods, services or works of better quality, more adapted to PP needs, services or goods that could enhance performance of PP and quality of their services, and increase demand for innovation on the market.</a:t>
            </a:r>
            <a:endParaRPr lang="lt-LT" sz="1800" dirty="0"/>
          </a:p>
          <a:p>
            <a:endParaRPr lang="en-US" sz="1800" dirty="0"/>
          </a:p>
          <a:p>
            <a:r>
              <a:rPr lang="en-US" dirty="0">
                <a:solidFill>
                  <a:schemeClr val="accent2"/>
                </a:solidFill>
              </a:rPr>
              <a:t>Basis on Pre-Commercial Procurement, 2015</a:t>
            </a:r>
          </a:p>
          <a:p>
            <a:pPr marL="0" indent="0">
              <a:buNone/>
            </a:pPr>
            <a:r>
              <a:rPr lang="en-GB" sz="1800" dirty="0"/>
              <a:t>background for public procurers to recognise its demand to ask business for necessary solutions.</a:t>
            </a:r>
            <a:endParaRPr lang="lt-LT" sz="1800"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1EC13546-28DA-47B3-9AE6-1F131FAADC25}" type="slidenum">
              <a:rPr lang="en-US" smtClean="0">
                <a:solidFill>
                  <a:srgbClr val="FFFFFF"/>
                </a:solidFill>
              </a:rPr>
              <a:pPr>
                <a:defRPr/>
              </a:pPr>
              <a:t>3</a:t>
            </a:fld>
            <a:endParaRPr lang="en-US" dirty="0">
              <a:solidFill>
                <a:srgbClr val="FFFFFF"/>
              </a:solidFill>
            </a:endParaRPr>
          </a:p>
        </p:txBody>
      </p:sp>
    </p:spTree>
    <p:extLst>
      <p:ext uri="{BB962C8B-B14F-4D97-AF65-F5344CB8AC3E}">
        <p14:creationId xmlns:p14="http://schemas.microsoft.com/office/powerpoint/2010/main" val="3954518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en-US" dirty="0"/>
              <a:t>Pre-Commercial Procurement</a:t>
            </a:r>
            <a:endParaRPr lang="lt-LT" dirty="0"/>
          </a:p>
        </p:txBody>
      </p:sp>
      <p:sp>
        <p:nvSpPr>
          <p:cNvPr id="3" name="Turinio vietos rezervavimo ženklas 2"/>
          <p:cNvSpPr>
            <a:spLocks noGrp="1"/>
          </p:cNvSpPr>
          <p:nvPr>
            <p:ph idx="1"/>
          </p:nvPr>
        </p:nvSpPr>
        <p:spPr>
          <a:xfrm>
            <a:off x="566738" y="1700213"/>
            <a:ext cx="8001000" cy="1423377"/>
          </a:xfrm>
        </p:spPr>
        <p:txBody>
          <a:bodyPr/>
          <a:lstStyle/>
          <a:p>
            <a:pPr marL="0" indent="0" algn="just">
              <a:buNone/>
            </a:pPr>
            <a:r>
              <a:rPr lang="en-US" altLang="lt-LT" sz="2800" b="1" i="1" dirty="0">
                <a:solidFill>
                  <a:schemeClr val="accent5">
                    <a:lumMod val="50000"/>
                  </a:schemeClr>
                </a:solidFill>
              </a:rPr>
              <a:t>The aim </a:t>
            </a:r>
            <a:r>
              <a:rPr lang="lt-LT" altLang="lt-LT" sz="2800" dirty="0"/>
              <a:t>– </a:t>
            </a:r>
            <a:r>
              <a:rPr lang="en-US" altLang="lt-LT" sz="2400" dirty="0"/>
              <a:t>to encourage innovation development and adjustment to public sector, in order to supply public sector needs and to help new products to enter the market.</a:t>
            </a:r>
            <a:r>
              <a:rPr lang="lt-LT" altLang="lt-LT" sz="2400" dirty="0"/>
              <a:t> </a:t>
            </a:r>
          </a:p>
          <a:p>
            <a:pPr marL="0" indent="0">
              <a:buNone/>
            </a:pPr>
            <a:endParaRPr lang="lt-LT" b="1" dirty="0"/>
          </a:p>
        </p:txBody>
      </p:sp>
      <p:sp>
        <p:nvSpPr>
          <p:cNvPr id="4" name="Rounded Rectangle 3"/>
          <p:cNvSpPr/>
          <p:nvPr/>
        </p:nvSpPr>
        <p:spPr>
          <a:xfrm>
            <a:off x="574675" y="4650640"/>
            <a:ext cx="6629400" cy="1489798"/>
          </a:xfrm>
          <a:prstGeom prst="roundRect">
            <a:avLst/>
          </a:prstGeo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nchor="ctr"/>
          <a:lstStyle/>
          <a:p>
            <a:pPr>
              <a:defRPr/>
            </a:pPr>
            <a:r>
              <a:rPr lang="en-US" sz="2000" i="1" u="sng" dirty="0"/>
              <a:t>The ways of </a:t>
            </a:r>
            <a:r>
              <a:rPr lang="en-US" sz="2000" i="1" u="sng" dirty="0" err="1"/>
              <a:t>organising</a:t>
            </a:r>
            <a:r>
              <a:rPr lang="en-US" sz="2000" i="1" u="sng" dirty="0"/>
              <a:t> PCP</a:t>
            </a:r>
            <a:r>
              <a:rPr lang="lt-LT" sz="2000" i="1" dirty="0"/>
              <a:t>:</a:t>
            </a:r>
          </a:p>
          <a:p>
            <a:pPr marL="457200" indent="-457200">
              <a:buFont typeface="Arial" panose="020B0604020202020204" pitchFamily="34" charset="0"/>
              <a:buChar char="•"/>
              <a:defRPr/>
            </a:pPr>
            <a:r>
              <a:rPr lang="en-US" sz="2000" i="1" dirty="0"/>
              <a:t>Public procurer makes by itself and with it’s own budget</a:t>
            </a:r>
            <a:r>
              <a:rPr lang="lt-LT" sz="2000" i="1" dirty="0"/>
              <a:t>;</a:t>
            </a:r>
          </a:p>
          <a:p>
            <a:pPr marL="457200" indent="-457200">
              <a:buFont typeface="Arial" panose="020B0604020202020204" pitchFamily="34" charset="0"/>
              <a:buChar char="•"/>
              <a:defRPr/>
            </a:pPr>
            <a:r>
              <a:rPr lang="en-US" sz="2000" i="1" dirty="0"/>
              <a:t>Coordinating Agency co-finances PCP;</a:t>
            </a:r>
            <a:endParaRPr lang="lt-LT" sz="2000" i="1" dirty="0"/>
          </a:p>
          <a:p>
            <a:pPr marL="457200" indent="-457200">
              <a:buFont typeface="Arial" panose="020B0604020202020204" pitchFamily="34" charset="0"/>
              <a:buChar char="•"/>
              <a:defRPr/>
            </a:pPr>
            <a:r>
              <a:rPr lang="en-US" sz="2000" i="1" dirty="0"/>
              <a:t>ESF measure “Pre-commercial procurement LT”.</a:t>
            </a:r>
            <a:endParaRPr lang="lt-LT" sz="2000" i="1" dirty="0"/>
          </a:p>
        </p:txBody>
      </p:sp>
      <p:graphicFrame>
        <p:nvGraphicFramePr>
          <p:cNvPr id="6" name="Diagram 5"/>
          <p:cNvGraphicFramePr/>
          <p:nvPr>
            <p:extLst>
              <p:ext uri="{D42A27DB-BD31-4B8C-83A1-F6EECF244321}">
                <p14:modId xmlns:p14="http://schemas.microsoft.com/office/powerpoint/2010/main" val="3279220505"/>
              </p:ext>
            </p:extLst>
          </p:nvPr>
        </p:nvGraphicFramePr>
        <p:xfrm>
          <a:off x="574674" y="1700213"/>
          <a:ext cx="8120361" cy="41992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61814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ESF </a:t>
            </a:r>
            <a:r>
              <a:rPr lang="lt-LT" dirty="0" err="1"/>
              <a:t>measure</a:t>
            </a:r>
            <a:r>
              <a:rPr lang="lt-LT" dirty="0"/>
              <a:t> </a:t>
            </a:r>
            <a:br>
              <a:rPr lang="lt-LT" dirty="0"/>
            </a:br>
            <a:r>
              <a:rPr lang="lt-LT" dirty="0"/>
              <a:t>„</a:t>
            </a:r>
            <a:r>
              <a:rPr lang="lt-LT" dirty="0" err="1"/>
              <a:t>Pre-Commercial</a:t>
            </a:r>
            <a:r>
              <a:rPr lang="lt-LT" dirty="0"/>
              <a:t> </a:t>
            </a:r>
            <a:r>
              <a:rPr lang="lt-LT" dirty="0" err="1"/>
              <a:t>Procurement</a:t>
            </a:r>
            <a:r>
              <a:rPr lang="lt-LT" dirty="0"/>
              <a:t> LT“</a:t>
            </a:r>
          </a:p>
        </p:txBody>
      </p:sp>
      <p:sp>
        <p:nvSpPr>
          <p:cNvPr id="4" name="Slide Number Placeholder 3"/>
          <p:cNvSpPr>
            <a:spLocks noGrp="1"/>
          </p:cNvSpPr>
          <p:nvPr>
            <p:ph type="sldNum" sz="quarter" idx="10"/>
          </p:nvPr>
        </p:nvSpPr>
        <p:spPr/>
        <p:txBody>
          <a:bodyPr/>
          <a:lstStyle/>
          <a:p>
            <a:pPr>
              <a:defRPr/>
            </a:pPr>
            <a:fld id="{1EC13546-28DA-47B3-9AE6-1F131FAADC25}" type="slidenum">
              <a:rPr lang="en-US" smtClean="0">
                <a:solidFill>
                  <a:srgbClr val="FFFFFF"/>
                </a:solidFill>
              </a:rPr>
              <a:pPr>
                <a:defRPr/>
              </a:pPr>
              <a:t>5</a:t>
            </a:fld>
            <a:endParaRPr lang="en-US" dirty="0">
              <a:solidFill>
                <a:srgbClr val="FFFFFF"/>
              </a:solidFill>
            </a:endParaRPr>
          </a:p>
        </p:txBody>
      </p:sp>
      <p:graphicFrame>
        <p:nvGraphicFramePr>
          <p:cNvPr id="5" name="Diagram 4"/>
          <p:cNvGraphicFramePr/>
          <p:nvPr>
            <p:extLst>
              <p:ext uri="{D42A27DB-BD31-4B8C-83A1-F6EECF244321}">
                <p14:modId xmlns:p14="http://schemas.microsoft.com/office/powerpoint/2010/main" val="2138615554"/>
              </p:ext>
            </p:extLst>
          </p:nvPr>
        </p:nvGraphicFramePr>
        <p:xfrm>
          <a:off x="574675" y="1454618"/>
          <a:ext cx="8120360" cy="4723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4141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err="1"/>
              <a:t>The</a:t>
            </a:r>
            <a:r>
              <a:rPr lang="lt-LT" dirty="0"/>
              <a:t> </a:t>
            </a:r>
            <a:r>
              <a:rPr lang="lt-LT" dirty="0" err="1"/>
              <a:t>participants</a:t>
            </a:r>
            <a:r>
              <a:rPr lang="lt-LT" dirty="0"/>
              <a:t> </a:t>
            </a:r>
            <a:r>
              <a:rPr lang="lt-LT" dirty="0" err="1"/>
              <a:t>of</a:t>
            </a:r>
            <a:r>
              <a:rPr lang="lt-LT" dirty="0"/>
              <a:t> </a:t>
            </a:r>
            <a:r>
              <a:rPr lang="lt-LT" dirty="0" err="1"/>
              <a:t>Pre-Commercial</a:t>
            </a:r>
            <a:r>
              <a:rPr lang="lt-LT" dirty="0"/>
              <a:t> </a:t>
            </a:r>
            <a:r>
              <a:rPr lang="lt-LT" dirty="0" err="1"/>
              <a:t>Procurement</a:t>
            </a:r>
            <a:r>
              <a:rPr lang="lt-LT" dirty="0"/>
              <a:t> </a:t>
            </a:r>
          </a:p>
        </p:txBody>
      </p:sp>
      <p:sp>
        <p:nvSpPr>
          <p:cNvPr id="3" name="Content Placeholder 2"/>
          <p:cNvSpPr>
            <a:spLocks noGrp="1"/>
          </p:cNvSpPr>
          <p:nvPr>
            <p:ph idx="1"/>
          </p:nvPr>
        </p:nvSpPr>
        <p:spPr/>
        <p:txBody>
          <a:bodyPr/>
          <a:lstStyle/>
          <a:p>
            <a:pPr marL="0" indent="0">
              <a:buNone/>
            </a:pPr>
            <a:endParaRPr lang="lt-LT" dirty="0"/>
          </a:p>
          <a:p>
            <a:pPr marL="0" indent="0">
              <a:buNone/>
            </a:pPr>
            <a:endParaRPr lang="lt-LT" dirty="0"/>
          </a:p>
        </p:txBody>
      </p:sp>
      <p:sp>
        <p:nvSpPr>
          <p:cNvPr id="4" name="Slide Number Placeholder 3"/>
          <p:cNvSpPr>
            <a:spLocks noGrp="1"/>
          </p:cNvSpPr>
          <p:nvPr>
            <p:ph type="sldNum" sz="quarter" idx="10"/>
          </p:nvPr>
        </p:nvSpPr>
        <p:spPr/>
        <p:txBody>
          <a:bodyPr/>
          <a:lstStyle/>
          <a:p>
            <a:pPr>
              <a:defRPr/>
            </a:pPr>
            <a:fld id="{1EC13546-28DA-47B3-9AE6-1F131FAADC25}" type="slidenum">
              <a:rPr lang="en-US" smtClean="0">
                <a:solidFill>
                  <a:srgbClr val="FFFFFF"/>
                </a:solidFill>
              </a:rPr>
              <a:pPr>
                <a:defRPr/>
              </a:pPr>
              <a:t>6</a:t>
            </a:fld>
            <a:endParaRPr lang="en-US" dirty="0">
              <a:solidFill>
                <a:srgbClr val="FFFFFF"/>
              </a:solidFill>
            </a:endParaRPr>
          </a:p>
        </p:txBody>
      </p:sp>
      <p:graphicFrame>
        <p:nvGraphicFramePr>
          <p:cNvPr id="7" name="Diagram 6"/>
          <p:cNvGraphicFramePr/>
          <p:nvPr>
            <p:extLst/>
          </p:nvPr>
        </p:nvGraphicFramePr>
        <p:xfrm>
          <a:off x="268876" y="1581983"/>
          <a:ext cx="8612598" cy="45931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96884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err="1"/>
              <a:t>Functions</a:t>
            </a:r>
            <a:r>
              <a:rPr lang="lt-LT" dirty="0"/>
              <a:t> </a:t>
            </a:r>
            <a:r>
              <a:rPr lang="lt-LT" dirty="0" err="1"/>
              <a:t>of</a:t>
            </a:r>
            <a:r>
              <a:rPr lang="lt-LT" dirty="0"/>
              <a:t> </a:t>
            </a:r>
            <a:r>
              <a:rPr lang="lt-LT" dirty="0" err="1"/>
              <a:t>Coordinating</a:t>
            </a:r>
            <a:r>
              <a:rPr lang="lt-LT" dirty="0"/>
              <a:t> </a:t>
            </a:r>
            <a:r>
              <a:rPr lang="lt-LT" dirty="0" err="1"/>
              <a:t>Authority</a:t>
            </a:r>
            <a:endParaRPr lang="lt-LT" dirty="0"/>
          </a:p>
        </p:txBody>
      </p:sp>
      <p:sp>
        <p:nvSpPr>
          <p:cNvPr id="3" name="Content Placeholder 2"/>
          <p:cNvSpPr>
            <a:spLocks noGrp="1"/>
          </p:cNvSpPr>
          <p:nvPr>
            <p:ph idx="1"/>
          </p:nvPr>
        </p:nvSpPr>
        <p:spPr/>
        <p:txBody>
          <a:bodyPr/>
          <a:lstStyle/>
          <a:p>
            <a:r>
              <a:rPr lang="en-US" sz="2600" dirty="0"/>
              <a:t>Decision taking if the object </a:t>
            </a:r>
            <a:r>
              <a:rPr lang="lt-LT" sz="2600" dirty="0" err="1"/>
              <a:t>sought</a:t>
            </a:r>
            <a:r>
              <a:rPr lang="en-US" sz="2600" dirty="0"/>
              <a:t> to be brought by contracting authority </a:t>
            </a:r>
            <a:r>
              <a:rPr lang="lt-LT" sz="2600" dirty="0" err="1"/>
              <a:t>requires</a:t>
            </a:r>
            <a:r>
              <a:rPr lang="lt-LT" sz="2600" dirty="0"/>
              <a:t> to </a:t>
            </a:r>
            <a:r>
              <a:rPr lang="lt-LT" sz="2600" dirty="0" err="1"/>
              <a:t>perform</a:t>
            </a:r>
            <a:r>
              <a:rPr lang="lt-LT" sz="2600" dirty="0"/>
              <a:t> </a:t>
            </a:r>
            <a:r>
              <a:rPr lang="lt-LT" sz="2800" dirty="0"/>
              <a:t>PCP</a:t>
            </a:r>
            <a:r>
              <a:rPr lang="en-US" sz="2600" dirty="0"/>
              <a:t>;</a:t>
            </a:r>
          </a:p>
          <a:p>
            <a:r>
              <a:rPr lang="en-US" sz="2600" dirty="0"/>
              <a:t>Taking part in the meetings of the </a:t>
            </a:r>
            <a:r>
              <a:rPr lang="en-US" sz="2600" dirty="0" err="1"/>
              <a:t>commis</a:t>
            </a:r>
            <a:r>
              <a:rPr lang="lt-LT" sz="2600" dirty="0"/>
              <a:t>s</a:t>
            </a:r>
            <a:r>
              <a:rPr lang="en-US" sz="2600" dirty="0"/>
              <a:t>ion of contracting authority regarding </a:t>
            </a:r>
            <a:r>
              <a:rPr lang="lt-LT" sz="2600" dirty="0"/>
              <a:t>PCP</a:t>
            </a:r>
            <a:r>
              <a:rPr lang="en-US" sz="2600" dirty="0"/>
              <a:t>;</a:t>
            </a:r>
          </a:p>
          <a:p>
            <a:r>
              <a:rPr lang="en-US" sz="2600" dirty="0"/>
              <a:t>Consultation (contracting authorities and candidates);</a:t>
            </a:r>
          </a:p>
          <a:p>
            <a:r>
              <a:rPr lang="en-US" sz="2600" dirty="0"/>
              <a:t>Co</a:t>
            </a:r>
            <a:r>
              <a:rPr lang="lt-LT" sz="2600" dirty="0"/>
              <a:t>-</a:t>
            </a:r>
            <a:r>
              <a:rPr lang="en-US" sz="2600" dirty="0"/>
              <a:t>funding;</a:t>
            </a:r>
          </a:p>
          <a:p>
            <a:r>
              <a:rPr lang="en-US" sz="2600" dirty="0"/>
              <a:t>Monitoring.</a:t>
            </a:r>
          </a:p>
          <a:p>
            <a:pPr marL="0" indent="0">
              <a:buNone/>
            </a:pPr>
            <a:endParaRPr lang="lt-LT" dirty="0"/>
          </a:p>
        </p:txBody>
      </p:sp>
      <p:sp>
        <p:nvSpPr>
          <p:cNvPr id="4" name="Slide Number Placeholder 3"/>
          <p:cNvSpPr>
            <a:spLocks noGrp="1"/>
          </p:cNvSpPr>
          <p:nvPr>
            <p:ph type="sldNum" sz="quarter" idx="10"/>
          </p:nvPr>
        </p:nvSpPr>
        <p:spPr/>
        <p:txBody>
          <a:bodyPr/>
          <a:lstStyle/>
          <a:p>
            <a:pPr>
              <a:defRPr/>
            </a:pPr>
            <a:fld id="{1EC13546-28DA-47B3-9AE6-1F131FAADC25}" type="slidenum">
              <a:rPr lang="en-US" smtClean="0">
                <a:solidFill>
                  <a:srgbClr val="FFFFFF"/>
                </a:solidFill>
              </a:rPr>
              <a:pPr>
                <a:defRPr/>
              </a:pPr>
              <a:t>7</a:t>
            </a:fld>
            <a:endParaRPr lang="en-US" dirty="0">
              <a:solidFill>
                <a:srgbClr val="FFFFFF"/>
              </a:solidFill>
            </a:endParaRPr>
          </a:p>
        </p:txBody>
      </p:sp>
    </p:spTree>
    <p:extLst>
      <p:ext uri="{BB962C8B-B14F-4D97-AF65-F5344CB8AC3E}">
        <p14:creationId xmlns:p14="http://schemas.microsoft.com/office/powerpoint/2010/main" val="2822879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2660"/>
            <a:ext cx="8001000" cy="1323439"/>
          </a:xfrm>
        </p:spPr>
        <p:txBody>
          <a:bodyPr>
            <a:spAutoFit/>
          </a:bodyPr>
          <a:lstStyle/>
          <a:p>
            <a:r>
              <a:rPr lang="lt-LT" sz="4000" dirty="0" err="1"/>
              <a:t>Applications</a:t>
            </a:r>
            <a:r>
              <a:rPr lang="lt-LT" sz="4000" dirty="0"/>
              <a:t> to </a:t>
            </a:r>
            <a:r>
              <a:rPr lang="lt-LT" sz="4000" dirty="0" err="1"/>
              <a:t>perform</a:t>
            </a:r>
            <a:r>
              <a:rPr lang="lt-LT" sz="4000" dirty="0"/>
              <a:t> PCP (2016)</a:t>
            </a:r>
          </a:p>
        </p:txBody>
      </p:sp>
      <p:sp>
        <p:nvSpPr>
          <p:cNvPr id="10" name="Content Placeholder 9"/>
          <p:cNvSpPr>
            <a:spLocks noGrp="1"/>
          </p:cNvSpPr>
          <p:nvPr>
            <p:ph idx="1"/>
          </p:nvPr>
        </p:nvSpPr>
        <p:spPr/>
        <p:txBody>
          <a:bodyPr/>
          <a:lstStyle/>
          <a:p>
            <a:pPr marL="0" indent="0">
              <a:buNone/>
            </a:pPr>
            <a:endParaRPr lang="lt-LT" dirty="0"/>
          </a:p>
        </p:txBody>
      </p:sp>
      <p:sp>
        <p:nvSpPr>
          <p:cNvPr id="4" name="Slide Number Placeholder 3"/>
          <p:cNvSpPr>
            <a:spLocks noGrp="1"/>
          </p:cNvSpPr>
          <p:nvPr>
            <p:ph type="sldNum" sz="quarter" idx="10"/>
          </p:nvPr>
        </p:nvSpPr>
        <p:spPr/>
        <p:txBody>
          <a:bodyPr/>
          <a:lstStyle/>
          <a:p>
            <a:fld id="{1EC13546-28DA-47B3-9AE6-1F131FAADC25}" type="slidenum">
              <a:rPr lang="en-US" smtClean="0"/>
              <a:pPr/>
              <a:t>8</a:t>
            </a:fld>
            <a:endParaRPr lang="en-US" dirty="0"/>
          </a:p>
        </p:txBody>
      </p:sp>
      <p:graphicFrame>
        <p:nvGraphicFramePr>
          <p:cNvPr id="7" name="Chart 6"/>
          <p:cNvGraphicFramePr/>
          <p:nvPr>
            <p:extLst/>
          </p:nvPr>
        </p:nvGraphicFramePr>
        <p:xfrm>
          <a:off x="1517900" y="1700213"/>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25654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4000" dirty="0" err="1"/>
              <a:t>Applications</a:t>
            </a:r>
            <a:r>
              <a:rPr lang="lt-LT" sz="4000" dirty="0"/>
              <a:t> to </a:t>
            </a:r>
            <a:r>
              <a:rPr lang="lt-LT" sz="4000" dirty="0" err="1"/>
              <a:t>perform</a:t>
            </a:r>
            <a:r>
              <a:rPr lang="lt-LT" sz="4000" dirty="0"/>
              <a:t> PCP (2016)</a:t>
            </a:r>
            <a:endParaRPr lang="lt-LT" dirty="0"/>
          </a:p>
        </p:txBody>
      </p:sp>
      <p:sp>
        <p:nvSpPr>
          <p:cNvPr id="3" name="Content Placeholder 2"/>
          <p:cNvSpPr>
            <a:spLocks noGrp="1"/>
          </p:cNvSpPr>
          <p:nvPr>
            <p:ph idx="1"/>
          </p:nvPr>
        </p:nvSpPr>
        <p:spPr/>
        <p:txBody>
          <a:bodyPr/>
          <a:lstStyle/>
          <a:p>
            <a:endParaRPr lang="lt-LT" dirty="0"/>
          </a:p>
        </p:txBody>
      </p:sp>
      <p:sp>
        <p:nvSpPr>
          <p:cNvPr id="4" name="Slide Number Placeholder 3"/>
          <p:cNvSpPr>
            <a:spLocks noGrp="1"/>
          </p:cNvSpPr>
          <p:nvPr>
            <p:ph type="sldNum" sz="quarter" idx="10"/>
          </p:nvPr>
        </p:nvSpPr>
        <p:spPr/>
        <p:txBody>
          <a:bodyPr/>
          <a:lstStyle/>
          <a:p>
            <a:pPr>
              <a:defRPr/>
            </a:pPr>
            <a:fld id="{1EC13546-28DA-47B3-9AE6-1F131FAADC25}" type="slidenum">
              <a:rPr lang="en-US" smtClean="0">
                <a:solidFill>
                  <a:srgbClr val="FFFFFF"/>
                </a:solidFill>
              </a:rPr>
              <a:pPr>
                <a:defRPr/>
              </a:pPr>
              <a:t>9</a:t>
            </a:fld>
            <a:endParaRPr lang="en-US" dirty="0">
              <a:solidFill>
                <a:srgbClr val="FFFFFF"/>
              </a:solidFill>
            </a:endParaRPr>
          </a:p>
        </p:txBody>
      </p:sp>
      <p:graphicFrame>
        <p:nvGraphicFramePr>
          <p:cNvPr id="7" name="Chart 6"/>
          <p:cNvGraphicFramePr/>
          <p:nvPr>
            <p:extLst/>
          </p:nvPr>
        </p:nvGraphicFramePr>
        <p:xfrm>
          <a:off x="1517900" y="1700213"/>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15180846"/>
      </p:ext>
    </p:extLst>
  </p:cSld>
  <p:clrMapOvr>
    <a:masterClrMapping/>
  </p:clrMapOvr>
</p:sld>
</file>

<file path=ppt/theme/theme1.xml><?xml version="1.0" encoding="utf-8"?>
<a:theme xmlns:a="http://schemas.openxmlformats.org/drawingml/2006/main" name="3_A">
  <a:themeElements>
    <a:clrScheme name="A 1">
      <a:dk1>
        <a:srgbClr val="000000"/>
      </a:dk1>
      <a:lt1>
        <a:srgbClr val="FFFFFF"/>
      </a:lt1>
      <a:dk2>
        <a:srgbClr val="000000"/>
      </a:dk2>
      <a:lt2>
        <a:srgbClr val="DDDDDD"/>
      </a:lt2>
      <a:accent1>
        <a:srgbClr val="EA0000"/>
      </a:accent1>
      <a:accent2>
        <a:srgbClr val="A50021"/>
      </a:accent2>
      <a:accent3>
        <a:srgbClr val="FFFFFF"/>
      </a:accent3>
      <a:accent4>
        <a:srgbClr val="000000"/>
      </a:accent4>
      <a:accent5>
        <a:srgbClr val="F3AAAA"/>
      </a:accent5>
      <a:accent6>
        <a:srgbClr val="95001D"/>
      </a:accent6>
      <a:hlink>
        <a:srgbClr val="C0C0C0"/>
      </a:hlink>
      <a:folHlink>
        <a:srgbClr val="777777"/>
      </a:folHlink>
    </a:clrScheme>
    <a:fontScheme name="A">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A 1">
        <a:dk1>
          <a:srgbClr val="000000"/>
        </a:dk1>
        <a:lt1>
          <a:srgbClr val="FFFFFF"/>
        </a:lt1>
        <a:dk2>
          <a:srgbClr val="000000"/>
        </a:dk2>
        <a:lt2>
          <a:srgbClr val="DDDDDD"/>
        </a:lt2>
        <a:accent1>
          <a:srgbClr val="EA0000"/>
        </a:accent1>
        <a:accent2>
          <a:srgbClr val="A50021"/>
        </a:accent2>
        <a:accent3>
          <a:srgbClr val="FFFFFF"/>
        </a:accent3>
        <a:accent4>
          <a:srgbClr val="000000"/>
        </a:accent4>
        <a:accent5>
          <a:srgbClr val="F3AAAA"/>
        </a:accent5>
        <a:accent6>
          <a:srgbClr val="95001D"/>
        </a:accent6>
        <a:hlink>
          <a:srgbClr val="C0C0C0"/>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593</Words>
  <Application>Microsoft Office PowerPoint</Application>
  <PresentationFormat>On-screen Show (4:3)</PresentationFormat>
  <Paragraphs>113</Paragraphs>
  <Slides>13</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Myriad Pro</vt:lpstr>
      <vt:lpstr>Verdana</vt:lpstr>
      <vt:lpstr>Wingdings</vt:lpstr>
      <vt:lpstr>3_A</vt:lpstr>
      <vt:lpstr>Innovation procurement in Lithuania</vt:lpstr>
      <vt:lpstr> Innovation procurement </vt:lpstr>
      <vt:lpstr>Legal basis for innovation procurement</vt:lpstr>
      <vt:lpstr>Pre-Commercial Procurement</vt:lpstr>
      <vt:lpstr>ESF measure  „Pre-Commercial Procurement LT“</vt:lpstr>
      <vt:lpstr>The participants of Pre-Commercial Procurement </vt:lpstr>
      <vt:lpstr>Functions of Coordinating Authority</vt:lpstr>
      <vt:lpstr>Applications to perform PCP (2016)</vt:lpstr>
      <vt:lpstr>Applications to perform PCP (2016)</vt:lpstr>
      <vt:lpstr>Examples</vt:lpstr>
      <vt:lpstr>Creation of day/night surveillance device to be used for intelligence purpose</vt:lpstr>
      <vt:lpstr>Creation of device for extraction of road signs completely with leaving no traces thereof</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2014-06-03T04:58:32Z</dcterms:created>
  <dcterms:modified xsi:type="dcterms:W3CDTF">2016-10-14T12:19:20Z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