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507" r:id="rId2"/>
    <p:sldId id="500" r:id="rId3"/>
    <p:sldId id="490" r:id="rId4"/>
    <p:sldId id="550" r:id="rId5"/>
    <p:sldId id="557" r:id="rId6"/>
    <p:sldId id="561" r:id="rId7"/>
    <p:sldId id="539" r:id="rId8"/>
    <p:sldId id="551" r:id="rId9"/>
    <p:sldId id="560" r:id="rId10"/>
    <p:sldId id="559" r:id="rId1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709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1071">
          <p15:clr>
            <a:srgbClr val="A4A3A4"/>
          </p15:clr>
        </p15:guide>
        <p15:guide id="6" pos="158">
          <p15:clr>
            <a:srgbClr val="A4A3A4"/>
          </p15:clr>
        </p15:guide>
        <p15:guide id="7" pos="5329">
          <p15:clr>
            <a:srgbClr val="A4A3A4"/>
          </p15:clr>
        </p15:guide>
        <p15:guide id="8" pos="249">
          <p15:clr>
            <a:srgbClr val="A4A3A4"/>
          </p15:clr>
        </p15:guide>
        <p15:guide id="9" pos="5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ultan" initials="DS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EB8015"/>
    <a:srgbClr val="004D73"/>
    <a:srgbClr val="E8EEF4"/>
    <a:srgbClr val="DEE6EE"/>
    <a:srgbClr val="EBF0F5"/>
    <a:srgbClr val="005697"/>
    <a:srgbClr val="4F81BD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54" autoAdjust="0"/>
  </p:normalViewPr>
  <p:slideViewPr>
    <p:cSldViewPr showGuides="1">
      <p:cViewPr varScale="1">
        <p:scale>
          <a:sx n="50" d="100"/>
          <a:sy n="50" d="100"/>
        </p:scale>
        <p:origin x="1282" y="38"/>
      </p:cViewPr>
      <p:guideLst>
        <p:guide orient="horz" pos="4110"/>
        <p:guide orient="horz" pos="709"/>
        <p:guide orient="horz" pos="981"/>
        <p:guide orient="horz" pos="3974"/>
        <p:guide orient="horz" pos="1071"/>
        <p:guide pos="158"/>
        <p:guide pos="5329"/>
        <p:guide pos="249"/>
        <p:guide pos="5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C2D831-934F-4926-988B-9C603D8C625B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0EFC0F8-812F-403C-BDDC-5CFE715FE655}">
      <dgm:prSet phldrT="[Text]"/>
      <dgm:spPr>
        <a:solidFill>
          <a:srgbClr val="77767B"/>
        </a:solidFill>
      </dgm:spPr>
      <dgm:t>
        <a:bodyPr/>
        <a:lstStyle/>
        <a:p>
          <a:r>
            <a:rPr lang="de-DE" b="1" dirty="0">
              <a:latin typeface="Calibri" pitchFamily="34" charset="0"/>
            </a:rPr>
            <a:t>KOINNO</a:t>
          </a:r>
        </a:p>
      </dgm:t>
    </dgm:pt>
    <dgm:pt modelId="{C443FDC2-A764-48D3-BD9E-F9F9A87B035B}" type="parTrans" cxnId="{B484D3A3-100B-4DA6-9E20-105966511891}">
      <dgm:prSet/>
      <dgm:spPr/>
      <dgm:t>
        <a:bodyPr/>
        <a:lstStyle/>
        <a:p>
          <a:endParaRPr lang="de-DE"/>
        </a:p>
      </dgm:t>
    </dgm:pt>
    <dgm:pt modelId="{6C525CF2-FB91-435B-BC33-7EF8D7FC4E8D}" type="sibTrans" cxnId="{B484D3A3-100B-4DA6-9E20-105966511891}">
      <dgm:prSet/>
      <dgm:spPr/>
      <dgm:t>
        <a:bodyPr/>
        <a:lstStyle/>
        <a:p>
          <a:endParaRPr lang="de-DE"/>
        </a:p>
      </dgm:t>
    </dgm:pt>
    <dgm:pt modelId="{EB96A772-99F8-4A08-BB3C-E4199411CBBD}">
      <dgm:prSet phldrT="[Text]" custT="1"/>
      <dgm:spPr/>
      <dgm:t>
        <a:bodyPr/>
        <a:lstStyle/>
        <a:p>
          <a:r>
            <a:rPr lang="de-DE" sz="1400" dirty="0" err="1">
              <a:latin typeface="Calibri" pitchFamily="34" charset="0"/>
            </a:rPr>
            <a:t>Inhouse</a:t>
          </a:r>
          <a:r>
            <a:rPr lang="de-DE" sz="1400" dirty="0">
              <a:latin typeface="Calibri" pitchFamily="34" charset="0"/>
            </a:rPr>
            <a:t> </a:t>
          </a:r>
          <a:r>
            <a:rPr lang="de-DE" sz="1400" dirty="0" err="1">
              <a:latin typeface="Calibri" pitchFamily="34" charset="0"/>
            </a:rPr>
            <a:t>training</a:t>
          </a:r>
          <a:endParaRPr lang="de-DE" sz="1400" dirty="0">
            <a:latin typeface="Calibri" pitchFamily="34" charset="0"/>
          </a:endParaRPr>
        </a:p>
      </dgm:t>
    </dgm:pt>
    <dgm:pt modelId="{EC6D0753-405F-4E06-920A-1872C5B99FA8}" type="parTrans" cxnId="{5811FCD1-5128-4E87-9812-4BF576E0F423}">
      <dgm:prSet/>
      <dgm:spPr/>
      <dgm:t>
        <a:bodyPr/>
        <a:lstStyle/>
        <a:p>
          <a:endParaRPr lang="de-DE"/>
        </a:p>
      </dgm:t>
    </dgm:pt>
    <dgm:pt modelId="{F19992EC-7FB1-46AE-8EE4-B4AA7A19A083}" type="sibTrans" cxnId="{5811FCD1-5128-4E87-9812-4BF576E0F423}">
      <dgm:prSet/>
      <dgm:spPr/>
      <dgm:t>
        <a:bodyPr/>
        <a:lstStyle/>
        <a:p>
          <a:endParaRPr lang="de-DE"/>
        </a:p>
      </dgm:t>
    </dgm:pt>
    <dgm:pt modelId="{6EC76466-EE53-4FB4-98B9-7272C9495504}">
      <dgm:prSet phldrT="[Text]" custT="1"/>
      <dgm:spPr/>
      <dgm:t>
        <a:bodyPr/>
        <a:lstStyle/>
        <a:p>
          <a:r>
            <a:rPr lang="de-DE" sz="1400" dirty="0">
              <a:latin typeface="Calibri" pitchFamily="34" charset="0"/>
            </a:rPr>
            <a:t>Strategic </a:t>
          </a:r>
          <a:r>
            <a:rPr lang="de-DE" sz="1400" dirty="0" err="1">
              <a:latin typeface="Calibri" pitchFamily="34" charset="0"/>
            </a:rPr>
            <a:t>workshops</a:t>
          </a:r>
          <a:endParaRPr lang="de-DE" sz="1400" dirty="0">
            <a:latin typeface="Calibri" pitchFamily="34" charset="0"/>
          </a:endParaRPr>
        </a:p>
      </dgm:t>
    </dgm:pt>
    <dgm:pt modelId="{68593DC7-86AE-4EDB-968B-7010F408D913}" type="parTrans" cxnId="{2231978A-5676-4078-8E9A-04F844986486}">
      <dgm:prSet/>
      <dgm:spPr/>
      <dgm:t>
        <a:bodyPr/>
        <a:lstStyle/>
        <a:p>
          <a:endParaRPr lang="de-DE"/>
        </a:p>
      </dgm:t>
    </dgm:pt>
    <dgm:pt modelId="{36F01606-52DD-47E1-895E-498B188221C6}" type="sibTrans" cxnId="{2231978A-5676-4078-8E9A-04F844986486}">
      <dgm:prSet/>
      <dgm:spPr/>
      <dgm:t>
        <a:bodyPr/>
        <a:lstStyle/>
        <a:p>
          <a:endParaRPr lang="de-DE"/>
        </a:p>
      </dgm:t>
    </dgm:pt>
    <dgm:pt modelId="{BB3A4A6C-AD5C-4DCC-B358-D49A0B998CAC}">
      <dgm:prSet phldrT="[Text]" custT="1"/>
      <dgm:spPr/>
      <dgm:t>
        <a:bodyPr/>
        <a:lstStyle/>
        <a:p>
          <a:r>
            <a:rPr lang="de-DE" sz="1400" dirty="0">
              <a:latin typeface="Calibri" pitchFamily="34" charset="0"/>
            </a:rPr>
            <a:t>Expert </a:t>
          </a:r>
          <a:r>
            <a:rPr lang="de-DE" sz="1400" dirty="0" err="1">
              <a:latin typeface="Calibri" pitchFamily="34" charset="0"/>
            </a:rPr>
            <a:t>panels</a:t>
          </a:r>
          <a:endParaRPr lang="de-DE" sz="1400" dirty="0">
            <a:latin typeface="Calibri" pitchFamily="34" charset="0"/>
          </a:endParaRPr>
        </a:p>
      </dgm:t>
    </dgm:pt>
    <dgm:pt modelId="{79F050E7-5296-4DFF-8751-7C5792181D47}" type="parTrans" cxnId="{4459AD97-512F-4DB5-820B-C0A9659D66F2}">
      <dgm:prSet/>
      <dgm:spPr/>
      <dgm:t>
        <a:bodyPr/>
        <a:lstStyle/>
        <a:p>
          <a:endParaRPr lang="de-DE"/>
        </a:p>
      </dgm:t>
    </dgm:pt>
    <dgm:pt modelId="{8A05AA14-FE77-4D7E-9733-EDEC9759A4C8}" type="sibTrans" cxnId="{4459AD97-512F-4DB5-820B-C0A9659D66F2}">
      <dgm:prSet/>
      <dgm:spPr/>
      <dgm:t>
        <a:bodyPr/>
        <a:lstStyle/>
        <a:p>
          <a:endParaRPr lang="de-DE"/>
        </a:p>
      </dgm:t>
    </dgm:pt>
    <dgm:pt modelId="{2C368899-4EC0-462F-866B-E43C267BC178}">
      <dgm:prSet phldrT="[Text]" custT="1"/>
      <dgm:spPr/>
      <dgm:t>
        <a:bodyPr/>
        <a:lstStyle/>
        <a:p>
          <a:r>
            <a:rPr lang="de-DE" sz="1400" dirty="0">
              <a:latin typeface="Calibri" pitchFamily="34" charset="0"/>
            </a:rPr>
            <a:t>Online </a:t>
          </a:r>
          <a:r>
            <a:rPr lang="de-DE" sz="1400" dirty="0" err="1">
              <a:latin typeface="Calibri" pitchFamily="34" charset="0"/>
            </a:rPr>
            <a:t>platform</a:t>
          </a:r>
          <a:endParaRPr lang="de-DE" sz="1400" dirty="0">
            <a:latin typeface="Calibri" pitchFamily="34" charset="0"/>
          </a:endParaRPr>
        </a:p>
      </dgm:t>
    </dgm:pt>
    <dgm:pt modelId="{19F7BFFC-9416-4E39-AEEA-9149915A21E5}" type="parTrans" cxnId="{12A5EC98-0732-4722-9B26-DAEF826C74B7}">
      <dgm:prSet/>
      <dgm:spPr/>
      <dgm:t>
        <a:bodyPr/>
        <a:lstStyle/>
        <a:p>
          <a:endParaRPr lang="de-DE"/>
        </a:p>
      </dgm:t>
    </dgm:pt>
    <dgm:pt modelId="{62B4E2A4-DBA0-449E-86EB-F9E360F4C3DE}" type="sibTrans" cxnId="{12A5EC98-0732-4722-9B26-DAEF826C74B7}">
      <dgm:prSet/>
      <dgm:spPr/>
      <dgm:t>
        <a:bodyPr/>
        <a:lstStyle/>
        <a:p>
          <a:endParaRPr lang="de-DE"/>
        </a:p>
      </dgm:t>
    </dgm:pt>
    <dgm:pt modelId="{E5E20EB1-5267-4E9A-AA5A-1EB7F607BA7B}">
      <dgm:prSet custT="1"/>
      <dgm:spPr/>
      <dgm:t>
        <a:bodyPr/>
        <a:lstStyle/>
        <a:p>
          <a:r>
            <a:rPr lang="de-DE" sz="1400" dirty="0">
              <a:latin typeface="Calibri" pitchFamily="34" charset="0"/>
            </a:rPr>
            <a:t>Regional </a:t>
          </a:r>
          <a:r>
            <a:rPr lang="de-DE" sz="1400" dirty="0" err="1">
              <a:latin typeface="Calibri" pitchFamily="34" charset="0"/>
            </a:rPr>
            <a:t>exchange</a:t>
          </a:r>
          <a:r>
            <a:rPr lang="de-DE" sz="1400" dirty="0">
              <a:latin typeface="Calibri" pitchFamily="34" charset="0"/>
            </a:rPr>
            <a:t> </a:t>
          </a:r>
          <a:r>
            <a:rPr lang="de-DE" sz="1400" dirty="0" err="1">
              <a:latin typeface="Calibri" pitchFamily="34" charset="0"/>
            </a:rPr>
            <a:t>events</a:t>
          </a:r>
          <a:endParaRPr lang="de-DE" sz="1400" dirty="0">
            <a:latin typeface="Calibri" pitchFamily="34" charset="0"/>
          </a:endParaRPr>
        </a:p>
      </dgm:t>
    </dgm:pt>
    <dgm:pt modelId="{C5DED0F6-899F-48A1-9A0B-B161FF163852}" type="parTrans" cxnId="{1C50FAAE-8F16-4138-A749-5D14D2B5EDC8}">
      <dgm:prSet/>
      <dgm:spPr/>
      <dgm:t>
        <a:bodyPr/>
        <a:lstStyle/>
        <a:p>
          <a:endParaRPr lang="de-DE"/>
        </a:p>
      </dgm:t>
    </dgm:pt>
    <dgm:pt modelId="{D76E8744-042B-4002-BDC5-94DA7A9C3973}" type="sibTrans" cxnId="{1C50FAAE-8F16-4138-A749-5D14D2B5EDC8}">
      <dgm:prSet/>
      <dgm:spPr/>
      <dgm:t>
        <a:bodyPr/>
        <a:lstStyle/>
        <a:p>
          <a:endParaRPr lang="de-DE"/>
        </a:p>
      </dgm:t>
    </dgm:pt>
    <dgm:pt modelId="{BEF1FA32-F44B-4707-99FB-81C344569170}">
      <dgm:prSet custT="1"/>
      <dgm:spPr/>
      <dgm:t>
        <a:bodyPr/>
        <a:lstStyle/>
        <a:p>
          <a:r>
            <a:rPr lang="de-DE" sz="1400" dirty="0">
              <a:latin typeface="Calibri" pitchFamily="34" charset="0"/>
            </a:rPr>
            <a:t>Support in </a:t>
          </a:r>
          <a:br>
            <a:rPr lang="de-DE" sz="1400" dirty="0">
              <a:latin typeface="Calibri" pitchFamily="34" charset="0"/>
            </a:rPr>
          </a:br>
          <a:r>
            <a:rPr lang="de-DE" sz="1400" dirty="0" err="1">
              <a:latin typeface="Calibri" pitchFamily="34" charset="0"/>
            </a:rPr>
            <a:t>finding</a:t>
          </a:r>
          <a:r>
            <a:rPr lang="de-DE" sz="1400" dirty="0">
              <a:latin typeface="Calibri" pitchFamily="34" charset="0"/>
            </a:rPr>
            <a:t> </a:t>
          </a:r>
          <a:r>
            <a:rPr lang="de-DE" sz="1400" dirty="0" err="1">
              <a:latin typeface="Calibri" pitchFamily="34" charset="0"/>
            </a:rPr>
            <a:t>funding</a:t>
          </a:r>
          <a:endParaRPr lang="de-DE" sz="1400" dirty="0">
            <a:latin typeface="Calibri" pitchFamily="34" charset="0"/>
          </a:endParaRPr>
        </a:p>
      </dgm:t>
    </dgm:pt>
    <dgm:pt modelId="{A4F1C2A2-9B79-461E-BDBC-D77AF9D513CB}" type="parTrans" cxnId="{2731C1BF-F142-4064-B850-0D8D157DC7A6}">
      <dgm:prSet/>
      <dgm:spPr/>
      <dgm:t>
        <a:bodyPr/>
        <a:lstStyle/>
        <a:p>
          <a:endParaRPr lang="de-DE"/>
        </a:p>
      </dgm:t>
    </dgm:pt>
    <dgm:pt modelId="{E60880D0-8B8B-4B18-A67F-36CB1693C1B3}" type="sibTrans" cxnId="{2731C1BF-F142-4064-B850-0D8D157DC7A6}">
      <dgm:prSet/>
      <dgm:spPr/>
      <dgm:t>
        <a:bodyPr/>
        <a:lstStyle/>
        <a:p>
          <a:endParaRPr lang="de-DE"/>
        </a:p>
      </dgm:t>
    </dgm:pt>
    <dgm:pt modelId="{CC514AB3-0778-46EC-944F-8245770A236F}">
      <dgm:prSet custT="1"/>
      <dgm:spPr/>
      <dgm:t>
        <a:bodyPr/>
        <a:lstStyle/>
        <a:p>
          <a:r>
            <a:rPr lang="de-DE" sz="1400" dirty="0">
              <a:latin typeface="Calibri" pitchFamily="34" charset="0"/>
            </a:rPr>
            <a:t>Networking</a:t>
          </a:r>
        </a:p>
      </dgm:t>
    </dgm:pt>
    <dgm:pt modelId="{F58ED1F8-C5ED-44AB-AB66-9ED19C61FDE0}" type="parTrans" cxnId="{2986DA65-F421-4CFE-A136-FF0E086388E5}">
      <dgm:prSet/>
      <dgm:spPr/>
      <dgm:t>
        <a:bodyPr/>
        <a:lstStyle/>
        <a:p>
          <a:endParaRPr lang="de-DE"/>
        </a:p>
      </dgm:t>
    </dgm:pt>
    <dgm:pt modelId="{26468C93-57C8-4E0E-983E-988018073CEA}" type="sibTrans" cxnId="{2986DA65-F421-4CFE-A136-FF0E086388E5}">
      <dgm:prSet/>
      <dgm:spPr/>
      <dgm:t>
        <a:bodyPr/>
        <a:lstStyle/>
        <a:p>
          <a:endParaRPr lang="de-DE"/>
        </a:p>
      </dgm:t>
    </dgm:pt>
    <dgm:pt modelId="{22956B9B-5E0C-4816-86ED-7AA4149ECCFE}">
      <dgm:prSet custT="1"/>
      <dgm:spPr/>
      <dgm:t>
        <a:bodyPr/>
        <a:lstStyle/>
        <a:p>
          <a:r>
            <a:rPr lang="de-DE" sz="1400" dirty="0">
              <a:latin typeface="Calibri" pitchFamily="34" charset="0"/>
            </a:rPr>
            <a:t>Best </a:t>
          </a:r>
          <a:r>
            <a:rPr lang="de-DE" sz="1400" dirty="0" err="1">
              <a:latin typeface="Calibri" pitchFamily="34" charset="0"/>
            </a:rPr>
            <a:t>practices</a:t>
          </a:r>
          <a:endParaRPr lang="de-DE" sz="1400" dirty="0">
            <a:latin typeface="Calibri" pitchFamily="34" charset="0"/>
          </a:endParaRPr>
        </a:p>
      </dgm:t>
    </dgm:pt>
    <dgm:pt modelId="{C7BC07CE-04BE-4B31-ACFE-1E740B9D7AF3}" type="parTrans" cxnId="{29E26569-A22C-4C4C-9582-76E7008E5496}">
      <dgm:prSet/>
      <dgm:spPr/>
      <dgm:t>
        <a:bodyPr/>
        <a:lstStyle/>
        <a:p>
          <a:endParaRPr lang="de-DE"/>
        </a:p>
      </dgm:t>
    </dgm:pt>
    <dgm:pt modelId="{4F1DD452-C9DC-4C4D-A289-F4AED97FCD18}" type="sibTrans" cxnId="{29E26569-A22C-4C4C-9582-76E7008E5496}">
      <dgm:prSet/>
      <dgm:spPr/>
      <dgm:t>
        <a:bodyPr/>
        <a:lstStyle/>
        <a:p>
          <a:endParaRPr lang="de-DE"/>
        </a:p>
      </dgm:t>
    </dgm:pt>
    <dgm:pt modelId="{6BFC3B23-DC88-4528-B8C0-766AB7E5485F}">
      <dgm:prSet custT="1"/>
      <dgm:spPr/>
      <dgm:t>
        <a:bodyPr/>
        <a:lstStyle/>
        <a:p>
          <a:r>
            <a:rPr lang="de-DE" sz="1400" dirty="0">
              <a:latin typeface="Calibri" pitchFamily="34" charset="0"/>
            </a:rPr>
            <a:t>Publications &amp; </a:t>
          </a:r>
          <a:r>
            <a:rPr lang="de-DE" sz="1400" dirty="0" err="1">
              <a:latin typeface="Calibri" pitchFamily="34" charset="0"/>
            </a:rPr>
            <a:t>guidance</a:t>
          </a:r>
          <a:endParaRPr lang="de-DE" sz="1400" dirty="0">
            <a:latin typeface="Calibri" pitchFamily="34" charset="0"/>
          </a:endParaRPr>
        </a:p>
      </dgm:t>
    </dgm:pt>
    <dgm:pt modelId="{D0F15D6B-DB7A-44B3-A836-0D0B9A35D88C}" type="parTrans" cxnId="{DD0B542D-3C28-491F-91DA-CBCB5909AE1A}">
      <dgm:prSet/>
      <dgm:spPr/>
      <dgm:t>
        <a:bodyPr/>
        <a:lstStyle/>
        <a:p>
          <a:endParaRPr lang="de-DE"/>
        </a:p>
      </dgm:t>
    </dgm:pt>
    <dgm:pt modelId="{14F7649E-DCC6-4C7B-9623-CBED3A780F97}" type="sibTrans" cxnId="{DD0B542D-3C28-491F-91DA-CBCB5909AE1A}">
      <dgm:prSet/>
      <dgm:spPr/>
      <dgm:t>
        <a:bodyPr/>
        <a:lstStyle/>
        <a:p>
          <a:endParaRPr lang="de-DE"/>
        </a:p>
      </dgm:t>
    </dgm:pt>
    <dgm:pt modelId="{8D8CA02A-9F3F-4103-8289-2BA4F5AA6092}">
      <dgm:prSet custT="1"/>
      <dgm:spPr/>
      <dgm:t>
        <a:bodyPr/>
        <a:lstStyle/>
        <a:p>
          <a:r>
            <a:rPr lang="de-DE" sz="1400" dirty="0">
              <a:latin typeface="Calibri" pitchFamily="34" charset="0"/>
            </a:rPr>
            <a:t>Consulting</a:t>
          </a:r>
        </a:p>
      </dgm:t>
    </dgm:pt>
    <dgm:pt modelId="{69299C60-F40E-4886-B3DD-A05A2FC07903}" type="sibTrans" cxnId="{FA690DA2-397A-4EA1-9CE5-7E84D8A88D4E}">
      <dgm:prSet/>
      <dgm:spPr/>
      <dgm:t>
        <a:bodyPr/>
        <a:lstStyle/>
        <a:p>
          <a:endParaRPr lang="de-DE"/>
        </a:p>
      </dgm:t>
    </dgm:pt>
    <dgm:pt modelId="{043FF217-F2DA-4ACE-8251-AAB4FE9EB634}" type="parTrans" cxnId="{FA690DA2-397A-4EA1-9CE5-7E84D8A88D4E}">
      <dgm:prSet/>
      <dgm:spPr/>
      <dgm:t>
        <a:bodyPr/>
        <a:lstStyle/>
        <a:p>
          <a:endParaRPr lang="de-DE"/>
        </a:p>
      </dgm:t>
    </dgm:pt>
    <dgm:pt modelId="{FBDDF4CA-6ADE-4D9E-8328-77CB7940788B}" type="pres">
      <dgm:prSet presAssocID="{6FC2D831-934F-4926-988B-9C603D8C625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751484-B0B9-449B-AED3-C99B5103A8B4}" type="pres">
      <dgm:prSet presAssocID="{30EFC0F8-812F-403C-BDDC-5CFE715FE655}" presName="centerShape" presStyleLbl="node0" presStyleIdx="0" presStyleCnt="1" custScaleX="258761" custLinFactNeighborX="-783" custLinFactNeighborY="-3961"/>
      <dgm:spPr/>
    </dgm:pt>
    <dgm:pt modelId="{6ED034B3-E75C-4BBF-923D-4A44171A3196}" type="pres">
      <dgm:prSet presAssocID="{EC6D0753-405F-4E06-920A-1872C5B99FA8}" presName="Name9" presStyleLbl="parChTrans1D2" presStyleIdx="0" presStyleCnt="10" custScaleX="2000000"/>
      <dgm:spPr/>
    </dgm:pt>
    <dgm:pt modelId="{36293543-48A8-4E59-A26D-54AAE36F5DF6}" type="pres">
      <dgm:prSet presAssocID="{EC6D0753-405F-4E06-920A-1872C5B99FA8}" presName="connTx" presStyleLbl="parChTrans1D2" presStyleIdx="0" presStyleCnt="10"/>
      <dgm:spPr/>
    </dgm:pt>
    <dgm:pt modelId="{96BAC82C-3B5F-443B-A644-D752F6C1A9AA}" type="pres">
      <dgm:prSet presAssocID="{EB96A772-99F8-4A08-BB3C-E4199411CBBD}" presName="node" presStyleLbl="node1" presStyleIdx="0" presStyleCnt="10" custScaleX="258761" custRadScaleRad="96496" custRadScaleInc="-5681">
        <dgm:presLayoutVars>
          <dgm:bulletEnabled val="1"/>
        </dgm:presLayoutVars>
      </dgm:prSet>
      <dgm:spPr/>
    </dgm:pt>
    <dgm:pt modelId="{91AC0B55-F4F8-42C6-914A-6EE8BD1BA774}" type="pres">
      <dgm:prSet presAssocID="{68593DC7-86AE-4EDB-968B-7010F408D913}" presName="Name9" presStyleLbl="parChTrans1D2" presStyleIdx="1" presStyleCnt="10" custScaleX="2000000"/>
      <dgm:spPr/>
    </dgm:pt>
    <dgm:pt modelId="{A7E3BE4F-5B54-4F11-87B0-B533BC0B7343}" type="pres">
      <dgm:prSet presAssocID="{68593DC7-86AE-4EDB-968B-7010F408D913}" presName="connTx" presStyleLbl="parChTrans1D2" presStyleIdx="1" presStyleCnt="10"/>
      <dgm:spPr/>
    </dgm:pt>
    <dgm:pt modelId="{2C2F7234-ECFA-444B-929D-B6F569645354}" type="pres">
      <dgm:prSet presAssocID="{6EC76466-EE53-4FB4-98B9-7272C9495504}" presName="node" presStyleLbl="node1" presStyleIdx="1" presStyleCnt="10" custScaleX="258761" custRadScaleRad="127517" custRadScaleInc="116859">
        <dgm:presLayoutVars>
          <dgm:bulletEnabled val="1"/>
        </dgm:presLayoutVars>
      </dgm:prSet>
      <dgm:spPr/>
    </dgm:pt>
    <dgm:pt modelId="{18F622F1-752C-41AB-BAAA-5074105BE11B}" type="pres">
      <dgm:prSet presAssocID="{79F050E7-5296-4DFF-8751-7C5792181D47}" presName="Name9" presStyleLbl="parChTrans1D2" presStyleIdx="2" presStyleCnt="10" custScaleX="2000000"/>
      <dgm:spPr/>
    </dgm:pt>
    <dgm:pt modelId="{06E20BE8-19EC-4A04-9E29-403B790A00DD}" type="pres">
      <dgm:prSet presAssocID="{79F050E7-5296-4DFF-8751-7C5792181D47}" presName="connTx" presStyleLbl="parChTrans1D2" presStyleIdx="2" presStyleCnt="10"/>
      <dgm:spPr/>
    </dgm:pt>
    <dgm:pt modelId="{531C47AB-698B-45DC-B1C5-B65195D1BAEB}" type="pres">
      <dgm:prSet presAssocID="{BB3A4A6C-AD5C-4DCC-B358-D49A0B998CAC}" presName="node" presStyleLbl="node1" presStyleIdx="2" presStyleCnt="10" custScaleX="258761" custRadScaleRad="163225" custRadScaleInc="59832">
        <dgm:presLayoutVars>
          <dgm:bulletEnabled val="1"/>
        </dgm:presLayoutVars>
      </dgm:prSet>
      <dgm:spPr/>
    </dgm:pt>
    <dgm:pt modelId="{CF769A3D-7A47-47B4-A495-8FD5BD60363B}" type="pres">
      <dgm:prSet presAssocID="{19F7BFFC-9416-4E39-AEEA-9149915A21E5}" presName="Name9" presStyleLbl="parChTrans1D2" presStyleIdx="3" presStyleCnt="10" custScaleX="2000000"/>
      <dgm:spPr/>
    </dgm:pt>
    <dgm:pt modelId="{B4FC78DF-41AD-4E73-B5EC-7673D6CD980F}" type="pres">
      <dgm:prSet presAssocID="{19F7BFFC-9416-4E39-AEEA-9149915A21E5}" presName="connTx" presStyleLbl="parChTrans1D2" presStyleIdx="3" presStyleCnt="10"/>
      <dgm:spPr/>
    </dgm:pt>
    <dgm:pt modelId="{A03C5283-88FB-45D8-9750-4341FB7D1DBC}" type="pres">
      <dgm:prSet presAssocID="{2C368899-4EC0-462F-866B-E43C267BC178}" presName="node" presStyleLbl="node1" presStyleIdx="3" presStyleCnt="10" custScaleX="258761" custRadScaleRad="170080" custRadScaleInc="-45514">
        <dgm:presLayoutVars>
          <dgm:bulletEnabled val="1"/>
        </dgm:presLayoutVars>
      </dgm:prSet>
      <dgm:spPr/>
    </dgm:pt>
    <dgm:pt modelId="{E556C581-BD7D-4A38-8BE5-226F8A67BDEE}" type="pres">
      <dgm:prSet presAssocID="{C5DED0F6-899F-48A1-9A0B-B161FF163852}" presName="Name9" presStyleLbl="parChTrans1D2" presStyleIdx="4" presStyleCnt="10" custScaleX="2000000"/>
      <dgm:spPr/>
    </dgm:pt>
    <dgm:pt modelId="{CBF330DD-4953-4390-8CA0-DA6BBD054533}" type="pres">
      <dgm:prSet presAssocID="{C5DED0F6-899F-48A1-9A0B-B161FF163852}" presName="connTx" presStyleLbl="parChTrans1D2" presStyleIdx="4" presStyleCnt="10"/>
      <dgm:spPr/>
    </dgm:pt>
    <dgm:pt modelId="{5F880F87-DDB5-4DAD-9A5F-759BB75CA61F}" type="pres">
      <dgm:prSet presAssocID="{E5E20EB1-5267-4E9A-AA5A-1EB7F607BA7B}" presName="node" presStyleLbl="node1" presStyleIdx="4" presStyleCnt="10" custScaleX="258761" custRadScaleRad="131799" custRadScaleInc="-122443">
        <dgm:presLayoutVars>
          <dgm:bulletEnabled val="1"/>
        </dgm:presLayoutVars>
      </dgm:prSet>
      <dgm:spPr/>
    </dgm:pt>
    <dgm:pt modelId="{009A407D-2A54-40D5-A3FB-5598B945603E}" type="pres">
      <dgm:prSet presAssocID="{043FF217-F2DA-4ACE-8251-AAB4FE9EB634}" presName="Name9" presStyleLbl="parChTrans1D2" presStyleIdx="5" presStyleCnt="10" custScaleX="2000000"/>
      <dgm:spPr/>
    </dgm:pt>
    <dgm:pt modelId="{54AE38CD-119B-4588-A2D7-D73C8222864C}" type="pres">
      <dgm:prSet presAssocID="{043FF217-F2DA-4ACE-8251-AAB4FE9EB634}" presName="connTx" presStyleLbl="parChTrans1D2" presStyleIdx="5" presStyleCnt="10"/>
      <dgm:spPr/>
    </dgm:pt>
    <dgm:pt modelId="{8CCB2C99-6F54-4A0F-A844-A53B92C115CA}" type="pres">
      <dgm:prSet presAssocID="{8D8CA02A-9F3F-4103-8289-2BA4F5AA6092}" presName="node" presStyleLbl="node1" presStyleIdx="5" presStyleCnt="10" custScaleX="258761" custRadScaleRad="87762" custRadScaleInc="-10042">
        <dgm:presLayoutVars>
          <dgm:bulletEnabled val="1"/>
        </dgm:presLayoutVars>
      </dgm:prSet>
      <dgm:spPr/>
    </dgm:pt>
    <dgm:pt modelId="{A0BA55E7-C8EC-4137-8D7B-B267C579D169}" type="pres">
      <dgm:prSet presAssocID="{A4F1C2A2-9B79-461E-BDBC-D77AF9D513CB}" presName="Name9" presStyleLbl="parChTrans1D2" presStyleIdx="6" presStyleCnt="10" custScaleX="2000000"/>
      <dgm:spPr/>
    </dgm:pt>
    <dgm:pt modelId="{65E5E4E8-7975-4E98-B0EB-D5A44FCDDD81}" type="pres">
      <dgm:prSet presAssocID="{A4F1C2A2-9B79-461E-BDBC-D77AF9D513CB}" presName="connTx" presStyleLbl="parChTrans1D2" presStyleIdx="6" presStyleCnt="10"/>
      <dgm:spPr/>
    </dgm:pt>
    <dgm:pt modelId="{BF131498-F380-465D-BF40-E56329BC6B94}" type="pres">
      <dgm:prSet presAssocID="{BEF1FA32-F44B-4707-99FB-81C344569170}" presName="node" presStyleLbl="node1" presStyleIdx="6" presStyleCnt="10" custScaleX="258761" custRadScaleRad="132050" custRadScaleInc="121477">
        <dgm:presLayoutVars>
          <dgm:bulletEnabled val="1"/>
        </dgm:presLayoutVars>
      </dgm:prSet>
      <dgm:spPr/>
    </dgm:pt>
    <dgm:pt modelId="{AFFF8BDB-4750-41A7-8E6F-F33245C00F05}" type="pres">
      <dgm:prSet presAssocID="{F58ED1F8-C5ED-44AB-AB66-9ED19C61FDE0}" presName="Name9" presStyleLbl="parChTrans1D2" presStyleIdx="7" presStyleCnt="10" custScaleX="2000000"/>
      <dgm:spPr/>
    </dgm:pt>
    <dgm:pt modelId="{F4941EE8-C1CB-4376-B623-9CDDF02E1967}" type="pres">
      <dgm:prSet presAssocID="{F58ED1F8-C5ED-44AB-AB66-9ED19C61FDE0}" presName="connTx" presStyleLbl="parChTrans1D2" presStyleIdx="7" presStyleCnt="10"/>
      <dgm:spPr/>
    </dgm:pt>
    <dgm:pt modelId="{031EA03A-A43D-4B3C-91F6-2461C36AA7BF}" type="pres">
      <dgm:prSet presAssocID="{CC514AB3-0778-46EC-944F-8245770A236F}" presName="node" presStyleLbl="node1" presStyleIdx="7" presStyleCnt="10" custScaleX="258761" custRadScaleRad="169861" custRadScaleInc="43322">
        <dgm:presLayoutVars>
          <dgm:bulletEnabled val="1"/>
        </dgm:presLayoutVars>
      </dgm:prSet>
      <dgm:spPr/>
    </dgm:pt>
    <dgm:pt modelId="{B736D57D-57A5-4436-AF77-62FC38A81A8A}" type="pres">
      <dgm:prSet presAssocID="{C7BC07CE-04BE-4B31-ACFE-1E740B9D7AF3}" presName="Name9" presStyleLbl="parChTrans1D2" presStyleIdx="8" presStyleCnt="10" custScaleX="2000000"/>
      <dgm:spPr/>
    </dgm:pt>
    <dgm:pt modelId="{02AA532F-2566-4390-BA80-16EF0F6A2FE4}" type="pres">
      <dgm:prSet presAssocID="{C7BC07CE-04BE-4B31-ACFE-1E740B9D7AF3}" presName="connTx" presStyleLbl="parChTrans1D2" presStyleIdx="8" presStyleCnt="10"/>
      <dgm:spPr/>
    </dgm:pt>
    <dgm:pt modelId="{3A107BAD-56C7-40DF-B2D7-BC4BDDBC7037}" type="pres">
      <dgm:prSet presAssocID="{22956B9B-5E0C-4816-86ED-7AA4149ECCFE}" presName="node" presStyleLbl="node1" presStyleIdx="8" presStyleCnt="10" custScaleX="258761" custRadScaleRad="164451" custRadScaleInc="-62851">
        <dgm:presLayoutVars>
          <dgm:bulletEnabled val="1"/>
        </dgm:presLayoutVars>
      </dgm:prSet>
      <dgm:spPr/>
    </dgm:pt>
    <dgm:pt modelId="{D06F6970-8CDC-449F-9728-B364BC3C8B73}" type="pres">
      <dgm:prSet presAssocID="{D0F15D6B-DB7A-44B3-A836-0D0B9A35D88C}" presName="Name9" presStyleLbl="parChTrans1D2" presStyleIdx="9" presStyleCnt="10" custScaleX="2000000"/>
      <dgm:spPr/>
    </dgm:pt>
    <dgm:pt modelId="{3CA1F0BB-2763-4F4D-8B9C-A5B088FE02EB}" type="pres">
      <dgm:prSet presAssocID="{D0F15D6B-DB7A-44B3-A836-0D0B9A35D88C}" presName="connTx" presStyleLbl="parChTrans1D2" presStyleIdx="9" presStyleCnt="10"/>
      <dgm:spPr/>
    </dgm:pt>
    <dgm:pt modelId="{B68A9B19-40DE-4C90-8F62-C58C2EB8D5E8}" type="pres">
      <dgm:prSet presAssocID="{6BFC3B23-DC88-4528-B8C0-766AB7E5485F}" presName="node" presStyleLbl="node1" presStyleIdx="9" presStyleCnt="10" custScaleX="258761" custRadScaleRad="130839" custRadScaleInc="-123790">
        <dgm:presLayoutVars>
          <dgm:bulletEnabled val="1"/>
        </dgm:presLayoutVars>
      </dgm:prSet>
      <dgm:spPr/>
    </dgm:pt>
  </dgm:ptLst>
  <dgm:cxnLst>
    <dgm:cxn modelId="{8A8FE347-B4AC-4EF2-8D1B-B45B15D64385}" type="presOf" srcId="{A4F1C2A2-9B79-461E-BDBC-D77AF9D513CB}" destId="{A0BA55E7-C8EC-4137-8D7B-B267C579D169}" srcOrd="0" destOrd="0" presId="urn:microsoft.com/office/officeart/2005/8/layout/radial1"/>
    <dgm:cxn modelId="{6A893936-1547-4792-9196-FD868010ACFB}" type="presOf" srcId="{F58ED1F8-C5ED-44AB-AB66-9ED19C61FDE0}" destId="{F4941EE8-C1CB-4376-B623-9CDDF02E1967}" srcOrd="1" destOrd="0" presId="urn:microsoft.com/office/officeart/2005/8/layout/radial1"/>
    <dgm:cxn modelId="{38D6D102-F14E-4456-8182-D4DC3D6B009F}" type="presOf" srcId="{19F7BFFC-9416-4E39-AEEA-9149915A21E5}" destId="{B4FC78DF-41AD-4E73-B5EC-7673D6CD980F}" srcOrd="1" destOrd="0" presId="urn:microsoft.com/office/officeart/2005/8/layout/radial1"/>
    <dgm:cxn modelId="{15FFEA4C-C2B5-4EE2-B4E2-1616E95437D4}" type="presOf" srcId="{EC6D0753-405F-4E06-920A-1872C5B99FA8}" destId="{6ED034B3-E75C-4BBF-923D-4A44171A3196}" srcOrd="0" destOrd="0" presId="urn:microsoft.com/office/officeart/2005/8/layout/radial1"/>
    <dgm:cxn modelId="{4529EB40-6899-4495-86F4-88C48C074C7A}" type="presOf" srcId="{30EFC0F8-812F-403C-BDDC-5CFE715FE655}" destId="{D0751484-B0B9-449B-AED3-C99B5103A8B4}" srcOrd="0" destOrd="0" presId="urn:microsoft.com/office/officeart/2005/8/layout/radial1"/>
    <dgm:cxn modelId="{52913A80-6378-461D-A3A9-2A5C50E28BB2}" type="presOf" srcId="{F58ED1F8-C5ED-44AB-AB66-9ED19C61FDE0}" destId="{AFFF8BDB-4750-41A7-8E6F-F33245C00F05}" srcOrd="0" destOrd="0" presId="urn:microsoft.com/office/officeart/2005/8/layout/radial1"/>
    <dgm:cxn modelId="{1C50FAAE-8F16-4138-A749-5D14D2B5EDC8}" srcId="{30EFC0F8-812F-403C-BDDC-5CFE715FE655}" destId="{E5E20EB1-5267-4E9A-AA5A-1EB7F607BA7B}" srcOrd="4" destOrd="0" parTransId="{C5DED0F6-899F-48A1-9A0B-B161FF163852}" sibTransId="{D76E8744-042B-4002-BDC5-94DA7A9C3973}"/>
    <dgm:cxn modelId="{A57BC516-7AE5-4C19-8BFF-7FDB0A9D957E}" type="presOf" srcId="{BEF1FA32-F44B-4707-99FB-81C344569170}" destId="{BF131498-F380-465D-BF40-E56329BC6B94}" srcOrd="0" destOrd="0" presId="urn:microsoft.com/office/officeart/2005/8/layout/radial1"/>
    <dgm:cxn modelId="{302FE3A6-93EA-4B23-A39E-492CC7E0CDAE}" type="presOf" srcId="{D0F15D6B-DB7A-44B3-A836-0D0B9A35D88C}" destId="{3CA1F0BB-2763-4F4D-8B9C-A5B088FE02EB}" srcOrd="1" destOrd="0" presId="urn:microsoft.com/office/officeart/2005/8/layout/radial1"/>
    <dgm:cxn modelId="{5811FCD1-5128-4E87-9812-4BF576E0F423}" srcId="{30EFC0F8-812F-403C-BDDC-5CFE715FE655}" destId="{EB96A772-99F8-4A08-BB3C-E4199411CBBD}" srcOrd="0" destOrd="0" parTransId="{EC6D0753-405F-4E06-920A-1872C5B99FA8}" sibTransId="{F19992EC-7FB1-46AE-8EE4-B4AA7A19A083}"/>
    <dgm:cxn modelId="{29E26569-A22C-4C4C-9582-76E7008E5496}" srcId="{30EFC0F8-812F-403C-BDDC-5CFE715FE655}" destId="{22956B9B-5E0C-4816-86ED-7AA4149ECCFE}" srcOrd="8" destOrd="0" parTransId="{C7BC07CE-04BE-4B31-ACFE-1E740B9D7AF3}" sibTransId="{4F1DD452-C9DC-4C4D-A289-F4AED97FCD18}"/>
    <dgm:cxn modelId="{8F7DA56B-A9AF-4149-BF1D-4AA8CA7F9E3E}" type="presOf" srcId="{CC514AB3-0778-46EC-944F-8245770A236F}" destId="{031EA03A-A43D-4B3C-91F6-2461C36AA7BF}" srcOrd="0" destOrd="0" presId="urn:microsoft.com/office/officeart/2005/8/layout/radial1"/>
    <dgm:cxn modelId="{C929B4E1-CEC5-49AF-A546-06A100B90AED}" type="presOf" srcId="{043FF217-F2DA-4ACE-8251-AAB4FE9EB634}" destId="{54AE38CD-119B-4588-A2D7-D73C8222864C}" srcOrd="1" destOrd="0" presId="urn:microsoft.com/office/officeart/2005/8/layout/radial1"/>
    <dgm:cxn modelId="{4A976921-3E1B-443A-97FA-A3CD14E02B23}" type="presOf" srcId="{D0F15D6B-DB7A-44B3-A836-0D0B9A35D88C}" destId="{D06F6970-8CDC-449F-9728-B364BC3C8B73}" srcOrd="0" destOrd="0" presId="urn:microsoft.com/office/officeart/2005/8/layout/radial1"/>
    <dgm:cxn modelId="{2231978A-5676-4078-8E9A-04F844986486}" srcId="{30EFC0F8-812F-403C-BDDC-5CFE715FE655}" destId="{6EC76466-EE53-4FB4-98B9-7272C9495504}" srcOrd="1" destOrd="0" parTransId="{68593DC7-86AE-4EDB-968B-7010F408D913}" sibTransId="{36F01606-52DD-47E1-895E-498B188221C6}"/>
    <dgm:cxn modelId="{8A19325A-9A67-4BF0-9C22-5C901FF527BB}" type="presOf" srcId="{22956B9B-5E0C-4816-86ED-7AA4149ECCFE}" destId="{3A107BAD-56C7-40DF-B2D7-BC4BDDBC7037}" srcOrd="0" destOrd="0" presId="urn:microsoft.com/office/officeart/2005/8/layout/radial1"/>
    <dgm:cxn modelId="{B58BED92-A5B6-4FC1-891D-D06DBBBC759E}" type="presOf" srcId="{6EC76466-EE53-4FB4-98B9-7272C9495504}" destId="{2C2F7234-ECFA-444B-929D-B6F569645354}" srcOrd="0" destOrd="0" presId="urn:microsoft.com/office/officeart/2005/8/layout/radial1"/>
    <dgm:cxn modelId="{2731C1BF-F142-4064-B850-0D8D157DC7A6}" srcId="{30EFC0F8-812F-403C-BDDC-5CFE715FE655}" destId="{BEF1FA32-F44B-4707-99FB-81C344569170}" srcOrd="6" destOrd="0" parTransId="{A4F1C2A2-9B79-461E-BDBC-D77AF9D513CB}" sibTransId="{E60880D0-8B8B-4B18-A67F-36CB1693C1B3}"/>
    <dgm:cxn modelId="{BCFA4A3B-BECA-4A96-8039-28E438AE86B4}" type="presOf" srcId="{A4F1C2A2-9B79-461E-BDBC-D77AF9D513CB}" destId="{65E5E4E8-7975-4E98-B0EB-D5A44FCDDD81}" srcOrd="1" destOrd="0" presId="urn:microsoft.com/office/officeart/2005/8/layout/radial1"/>
    <dgm:cxn modelId="{FA690DA2-397A-4EA1-9CE5-7E84D8A88D4E}" srcId="{30EFC0F8-812F-403C-BDDC-5CFE715FE655}" destId="{8D8CA02A-9F3F-4103-8289-2BA4F5AA6092}" srcOrd="5" destOrd="0" parTransId="{043FF217-F2DA-4ACE-8251-AAB4FE9EB634}" sibTransId="{69299C60-F40E-4886-B3DD-A05A2FC07903}"/>
    <dgm:cxn modelId="{B2F6DCFC-3D0F-4CF4-81DF-85B5B841D5CB}" type="presOf" srcId="{BB3A4A6C-AD5C-4DCC-B358-D49A0B998CAC}" destId="{531C47AB-698B-45DC-B1C5-B65195D1BAEB}" srcOrd="0" destOrd="0" presId="urn:microsoft.com/office/officeart/2005/8/layout/radial1"/>
    <dgm:cxn modelId="{8E789232-C203-479D-80AC-8E2EDE5AC44C}" type="presOf" srcId="{E5E20EB1-5267-4E9A-AA5A-1EB7F607BA7B}" destId="{5F880F87-DDB5-4DAD-9A5F-759BB75CA61F}" srcOrd="0" destOrd="0" presId="urn:microsoft.com/office/officeart/2005/8/layout/radial1"/>
    <dgm:cxn modelId="{2986DA65-F421-4CFE-A136-FF0E086388E5}" srcId="{30EFC0F8-812F-403C-BDDC-5CFE715FE655}" destId="{CC514AB3-0778-46EC-944F-8245770A236F}" srcOrd="7" destOrd="0" parTransId="{F58ED1F8-C5ED-44AB-AB66-9ED19C61FDE0}" sibTransId="{26468C93-57C8-4E0E-983E-988018073CEA}"/>
    <dgm:cxn modelId="{54033334-232A-4800-BF51-56E11BECF68E}" type="presOf" srcId="{19F7BFFC-9416-4E39-AEEA-9149915A21E5}" destId="{CF769A3D-7A47-47B4-A495-8FD5BD60363B}" srcOrd="0" destOrd="0" presId="urn:microsoft.com/office/officeart/2005/8/layout/radial1"/>
    <dgm:cxn modelId="{B484D3A3-100B-4DA6-9E20-105966511891}" srcId="{6FC2D831-934F-4926-988B-9C603D8C625B}" destId="{30EFC0F8-812F-403C-BDDC-5CFE715FE655}" srcOrd="0" destOrd="0" parTransId="{C443FDC2-A764-48D3-BD9E-F9F9A87B035B}" sibTransId="{6C525CF2-FB91-435B-BC33-7EF8D7FC4E8D}"/>
    <dgm:cxn modelId="{4459AD97-512F-4DB5-820B-C0A9659D66F2}" srcId="{30EFC0F8-812F-403C-BDDC-5CFE715FE655}" destId="{BB3A4A6C-AD5C-4DCC-B358-D49A0B998CAC}" srcOrd="2" destOrd="0" parTransId="{79F050E7-5296-4DFF-8751-7C5792181D47}" sibTransId="{8A05AA14-FE77-4D7E-9733-EDEC9759A4C8}"/>
    <dgm:cxn modelId="{8EFF06C7-62EB-48A4-B78B-0335A348E192}" type="presOf" srcId="{C5DED0F6-899F-48A1-9A0B-B161FF163852}" destId="{CBF330DD-4953-4390-8CA0-DA6BBD054533}" srcOrd="1" destOrd="0" presId="urn:microsoft.com/office/officeart/2005/8/layout/radial1"/>
    <dgm:cxn modelId="{C4D9EFB3-F11F-4CB5-B3B9-6621B70DC40D}" type="presOf" srcId="{C7BC07CE-04BE-4B31-ACFE-1E740B9D7AF3}" destId="{02AA532F-2566-4390-BA80-16EF0F6A2FE4}" srcOrd="1" destOrd="0" presId="urn:microsoft.com/office/officeart/2005/8/layout/radial1"/>
    <dgm:cxn modelId="{D23AF921-283F-4EA3-B58E-806AD9DF3F0A}" type="presOf" srcId="{C5DED0F6-899F-48A1-9A0B-B161FF163852}" destId="{E556C581-BD7D-4A38-8BE5-226F8A67BDEE}" srcOrd="0" destOrd="0" presId="urn:microsoft.com/office/officeart/2005/8/layout/radial1"/>
    <dgm:cxn modelId="{05B07CFC-A3AF-4508-A423-8633E26A0E5D}" type="presOf" srcId="{68593DC7-86AE-4EDB-968B-7010F408D913}" destId="{A7E3BE4F-5B54-4F11-87B0-B533BC0B7343}" srcOrd="1" destOrd="0" presId="urn:microsoft.com/office/officeart/2005/8/layout/radial1"/>
    <dgm:cxn modelId="{DD0B542D-3C28-491F-91DA-CBCB5909AE1A}" srcId="{30EFC0F8-812F-403C-BDDC-5CFE715FE655}" destId="{6BFC3B23-DC88-4528-B8C0-766AB7E5485F}" srcOrd="9" destOrd="0" parTransId="{D0F15D6B-DB7A-44B3-A836-0D0B9A35D88C}" sibTransId="{14F7649E-DCC6-4C7B-9623-CBED3A780F97}"/>
    <dgm:cxn modelId="{3D223B5E-9B99-4F9C-B935-88C435C346E1}" type="presOf" srcId="{EC6D0753-405F-4E06-920A-1872C5B99FA8}" destId="{36293543-48A8-4E59-A26D-54AAE36F5DF6}" srcOrd="1" destOrd="0" presId="urn:microsoft.com/office/officeart/2005/8/layout/radial1"/>
    <dgm:cxn modelId="{12A5EC98-0732-4722-9B26-DAEF826C74B7}" srcId="{30EFC0F8-812F-403C-BDDC-5CFE715FE655}" destId="{2C368899-4EC0-462F-866B-E43C267BC178}" srcOrd="3" destOrd="0" parTransId="{19F7BFFC-9416-4E39-AEEA-9149915A21E5}" sibTransId="{62B4E2A4-DBA0-449E-86EB-F9E360F4C3DE}"/>
    <dgm:cxn modelId="{636774FC-D78E-45CE-9D15-9F3C91A24763}" type="presOf" srcId="{79F050E7-5296-4DFF-8751-7C5792181D47}" destId="{06E20BE8-19EC-4A04-9E29-403B790A00DD}" srcOrd="1" destOrd="0" presId="urn:microsoft.com/office/officeart/2005/8/layout/radial1"/>
    <dgm:cxn modelId="{24EF7346-C5F5-4E91-A70E-4DD0F59F47C5}" type="presOf" srcId="{043FF217-F2DA-4ACE-8251-AAB4FE9EB634}" destId="{009A407D-2A54-40D5-A3FB-5598B945603E}" srcOrd="0" destOrd="0" presId="urn:microsoft.com/office/officeart/2005/8/layout/radial1"/>
    <dgm:cxn modelId="{1AEB2023-D5BD-4782-89C6-DC41C3574C50}" type="presOf" srcId="{6BFC3B23-DC88-4528-B8C0-766AB7E5485F}" destId="{B68A9B19-40DE-4C90-8F62-C58C2EB8D5E8}" srcOrd="0" destOrd="0" presId="urn:microsoft.com/office/officeart/2005/8/layout/radial1"/>
    <dgm:cxn modelId="{591DFD54-CF20-4731-8281-0E483D3CEB51}" type="presOf" srcId="{C7BC07CE-04BE-4B31-ACFE-1E740B9D7AF3}" destId="{B736D57D-57A5-4436-AF77-62FC38A81A8A}" srcOrd="0" destOrd="0" presId="urn:microsoft.com/office/officeart/2005/8/layout/radial1"/>
    <dgm:cxn modelId="{651861A6-C3DC-45E0-B065-9FBFE4458DE3}" type="presOf" srcId="{8D8CA02A-9F3F-4103-8289-2BA4F5AA6092}" destId="{8CCB2C99-6F54-4A0F-A844-A53B92C115CA}" srcOrd="0" destOrd="0" presId="urn:microsoft.com/office/officeart/2005/8/layout/radial1"/>
    <dgm:cxn modelId="{1444605F-A3B7-4DC1-9DA8-F9AA9B9B366F}" type="presOf" srcId="{68593DC7-86AE-4EDB-968B-7010F408D913}" destId="{91AC0B55-F4F8-42C6-914A-6EE8BD1BA774}" srcOrd="0" destOrd="0" presId="urn:microsoft.com/office/officeart/2005/8/layout/radial1"/>
    <dgm:cxn modelId="{4A5F55D1-6E52-4526-A9B6-64EEDE2AF4A8}" type="presOf" srcId="{EB96A772-99F8-4A08-BB3C-E4199411CBBD}" destId="{96BAC82C-3B5F-443B-A644-D752F6C1A9AA}" srcOrd="0" destOrd="0" presId="urn:microsoft.com/office/officeart/2005/8/layout/radial1"/>
    <dgm:cxn modelId="{AF2B4E32-DAFE-4F60-9893-875CF3E258F5}" type="presOf" srcId="{6FC2D831-934F-4926-988B-9C603D8C625B}" destId="{FBDDF4CA-6ADE-4D9E-8328-77CB7940788B}" srcOrd="0" destOrd="0" presId="urn:microsoft.com/office/officeart/2005/8/layout/radial1"/>
    <dgm:cxn modelId="{D832C678-C2A7-427A-85FA-72C935955694}" type="presOf" srcId="{2C368899-4EC0-462F-866B-E43C267BC178}" destId="{A03C5283-88FB-45D8-9750-4341FB7D1DBC}" srcOrd="0" destOrd="0" presId="urn:microsoft.com/office/officeart/2005/8/layout/radial1"/>
    <dgm:cxn modelId="{72DBA273-1992-4872-85D6-21788B9F4958}" type="presOf" srcId="{79F050E7-5296-4DFF-8751-7C5792181D47}" destId="{18F622F1-752C-41AB-BAAA-5074105BE11B}" srcOrd="0" destOrd="0" presId="urn:microsoft.com/office/officeart/2005/8/layout/radial1"/>
    <dgm:cxn modelId="{AD4F9B1F-1220-4143-B71C-D17DF6CAC446}" type="presParOf" srcId="{FBDDF4CA-6ADE-4D9E-8328-77CB7940788B}" destId="{D0751484-B0B9-449B-AED3-C99B5103A8B4}" srcOrd="0" destOrd="0" presId="urn:microsoft.com/office/officeart/2005/8/layout/radial1"/>
    <dgm:cxn modelId="{22DB0FA7-D3C4-47C0-9F7C-EE4B935AF1E9}" type="presParOf" srcId="{FBDDF4CA-6ADE-4D9E-8328-77CB7940788B}" destId="{6ED034B3-E75C-4BBF-923D-4A44171A3196}" srcOrd="1" destOrd="0" presId="urn:microsoft.com/office/officeart/2005/8/layout/radial1"/>
    <dgm:cxn modelId="{C7FE2BDB-B9F2-4B9F-9941-4EA6351F6948}" type="presParOf" srcId="{6ED034B3-E75C-4BBF-923D-4A44171A3196}" destId="{36293543-48A8-4E59-A26D-54AAE36F5DF6}" srcOrd="0" destOrd="0" presId="urn:microsoft.com/office/officeart/2005/8/layout/radial1"/>
    <dgm:cxn modelId="{0F24E063-F409-4663-98D2-AF5A035100AE}" type="presParOf" srcId="{FBDDF4CA-6ADE-4D9E-8328-77CB7940788B}" destId="{96BAC82C-3B5F-443B-A644-D752F6C1A9AA}" srcOrd="2" destOrd="0" presId="urn:microsoft.com/office/officeart/2005/8/layout/radial1"/>
    <dgm:cxn modelId="{71B461A3-8B3C-418C-A8EF-B30F9BDFC668}" type="presParOf" srcId="{FBDDF4CA-6ADE-4D9E-8328-77CB7940788B}" destId="{91AC0B55-F4F8-42C6-914A-6EE8BD1BA774}" srcOrd="3" destOrd="0" presId="urn:microsoft.com/office/officeart/2005/8/layout/radial1"/>
    <dgm:cxn modelId="{36F8DAE6-3ECA-409B-AAB8-687194CE1E86}" type="presParOf" srcId="{91AC0B55-F4F8-42C6-914A-6EE8BD1BA774}" destId="{A7E3BE4F-5B54-4F11-87B0-B533BC0B7343}" srcOrd="0" destOrd="0" presId="urn:microsoft.com/office/officeart/2005/8/layout/radial1"/>
    <dgm:cxn modelId="{5D940D91-5448-4061-A8F7-CAAB930649DF}" type="presParOf" srcId="{FBDDF4CA-6ADE-4D9E-8328-77CB7940788B}" destId="{2C2F7234-ECFA-444B-929D-B6F569645354}" srcOrd="4" destOrd="0" presId="urn:microsoft.com/office/officeart/2005/8/layout/radial1"/>
    <dgm:cxn modelId="{12C26415-4E3C-4F63-86A8-00EA58BEFFCD}" type="presParOf" srcId="{FBDDF4CA-6ADE-4D9E-8328-77CB7940788B}" destId="{18F622F1-752C-41AB-BAAA-5074105BE11B}" srcOrd="5" destOrd="0" presId="urn:microsoft.com/office/officeart/2005/8/layout/radial1"/>
    <dgm:cxn modelId="{F8400E2F-D370-408D-94AD-FB6F3B8D8B5C}" type="presParOf" srcId="{18F622F1-752C-41AB-BAAA-5074105BE11B}" destId="{06E20BE8-19EC-4A04-9E29-403B790A00DD}" srcOrd="0" destOrd="0" presId="urn:microsoft.com/office/officeart/2005/8/layout/radial1"/>
    <dgm:cxn modelId="{03F6442B-796B-488F-A8E8-8B3F464828E3}" type="presParOf" srcId="{FBDDF4CA-6ADE-4D9E-8328-77CB7940788B}" destId="{531C47AB-698B-45DC-B1C5-B65195D1BAEB}" srcOrd="6" destOrd="0" presId="urn:microsoft.com/office/officeart/2005/8/layout/radial1"/>
    <dgm:cxn modelId="{47D697D2-B6D9-4C90-A717-42859A0F8C26}" type="presParOf" srcId="{FBDDF4CA-6ADE-4D9E-8328-77CB7940788B}" destId="{CF769A3D-7A47-47B4-A495-8FD5BD60363B}" srcOrd="7" destOrd="0" presId="urn:microsoft.com/office/officeart/2005/8/layout/radial1"/>
    <dgm:cxn modelId="{A12030F1-2AEE-4CB9-A058-EC6D28EF44DC}" type="presParOf" srcId="{CF769A3D-7A47-47B4-A495-8FD5BD60363B}" destId="{B4FC78DF-41AD-4E73-B5EC-7673D6CD980F}" srcOrd="0" destOrd="0" presId="urn:microsoft.com/office/officeart/2005/8/layout/radial1"/>
    <dgm:cxn modelId="{60832304-941A-4E4E-A74C-A4073028EAA9}" type="presParOf" srcId="{FBDDF4CA-6ADE-4D9E-8328-77CB7940788B}" destId="{A03C5283-88FB-45D8-9750-4341FB7D1DBC}" srcOrd="8" destOrd="0" presId="urn:microsoft.com/office/officeart/2005/8/layout/radial1"/>
    <dgm:cxn modelId="{4C0214E0-CCCE-4095-99DB-5BAEA30AAD76}" type="presParOf" srcId="{FBDDF4CA-6ADE-4D9E-8328-77CB7940788B}" destId="{E556C581-BD7D-4A38-8BE5-226F8A67BDEE}" srcOrd="9" destOrd="0" presId="urn:microsoft.com/office/officeart/2005/8/layout/radial1"/>
    <dgm:cxn modelId="{4C3A59BC-78E1-463C-AE37-A5754E21542F}" type="presParOf" srcId="{E556C581-BD7D-4A38-8BE5-226F8A67BDEE}" destId="{CBF330DD-4953-4390-8CA0-DA6BBD054533}" srcOrd="0" destOrd="0" presId="urn:microsoft.com/office/officeart/2005/8/layout/radial1"/>
    <dgm:cxn modelId="{451BEE64-4B8C-4BBA-9E31-76ECAC416985}" type="presParOf" srcId="{FBDDF4CA-6ADE-4D9E-8328-77CB7940788B}" destId="{5F880F87-DDB5-4DAD-9A5F-759BB75CA61F}" srcOrd="10" destOrd="0" presId="urn:microsoft.com/office/officeart/2005/8/layout/radial1"/>
    <dgm:cxn modelId="{FE354A8D-808A-4B36-8563-321E67200FDA}" type="presParOf" srcId="{FBDDF4CA-6ADE-4D9E-8328-77CB7940788B}" destId="{009A407D-2A54-40D5-A3FB-5598B945603E}" srcOrd="11" destOrd="0" presId="urn:microsoft.com/office/officeart/2005/8/layout/radial1"/>
    <dgm:cxn modelId="{7E152BF4-357E-4160-A139-279E2144675B}" type="presParOf" srcId="{009A407D-2A54-40D5-A3FB-5598B945603E}" destId="{54AE38CD-119B-4588-A2D7-D73C8222864C}" srcOrd="0" destOrd="0" presId="urn:microsoft.com/office/officeart/2005/8/layout/radial1"/>
    <dgm:cxn modelId="{430ED4EA-D76F-4B73-9F84-3016FFDC1ADA}" type="presParOf" srcId="{FBDDF4CA-6ADE-4D9E-8328-77CB7940788B}" destId="{8CCB2C99-6F54-4A0F-A844-A53B92C115CA}" srcOrd="12" destOrd="0" presId="urn:microsoft.com/office/officeart/2005/8/layout/radial1"/>
    <dgm:cxn modelId="{87C23E5C-B66B-42E8-A7D0-7C73F8FBD229}" type="presParOf" srcId="{FBDDF4CA-6ADE-4D9E-8328-77CB7940788B}" destId="{A0BA55E7-C8EC-4137-8D7B-B267C579D169}" srcOrd="13" destOrd="0" presId="urn:microsoft.com/office/officeart/2005/8/layout/radial1"/>
    <dgm:cxn modelId="{C53B704C-8B63-4A5D-ADDC-8D877C7D99A4}" type="presParOf" srcId="{A0BA55E7-C8EC-4137-8D7B-B267C579D169}" destId="{65E5E4E8-7975-4E98-B0EB-D5A44FCDDD81}" srcOrd="0" destOrd="0" presId="urn:microsoft.com/office/officeart/2005/8/layout/radial1"/>
    <dgm:cxn modelId="{3FC852B1-13ED-4DC9-AC7E-9B3EC8EE0989}" type="presParOf" srcId="{FBDDF4CA-6ADE-4D9E-8328-77CB7940788B}" destId="{BF131498-F380-465D-BF40-E56329BC6B94}" srcOrd="14" destOrd="0" presId="urn:microsoft.com/office/officeart/2005/8/layout/radial1"/>
    <dgm:cxn modelId="{78E16785-F555-4BBD-827D-ABE4894EE1AA}" type="presParOf" srcId="{FBDDF4CA-6ADE-4D9E-8328-77CB7940788B}" destId="{AFFF8BDB-4750-41A7-8E6F-F33245C00F05}" srcOrd="15" destOrd="0" presId="urn:microsoft.com/office/officeart/2005/8/layout/radial1"/>
    <dgm:cxn modelId="{B4B3943D-1293-4E23-918D-9BFE8F54754B}" type="presParOf" srcId="{AFFF8BDB-4750-41A7-8E6F-F33245C00F05}" destId="{F4941EE8-C1CB-4376-B623-9CDDF02E1967}" srcOrd="0" destOrd="0" presId="urn:microsoft.com/office/officeart/2005/8/layout/radial1"/>
    <dgm:cxn modelId="{696165AC-2429-4D82-9DDB-B24B37BBDE1F}" type="presParOf" srcId="{FBDDF4CA-6ADE-4D9E-8328-77CB7940788B}" destId="{031EA03A-A43D-4B3C-91F6-2461C36AA7BF}" srcOrd="16" destOrd="0" presId="urn:microsoft.com/office/officeart/2005/8/layout/radial1"/>
    <dgm:cxn modelId="{A1FAEBF2-35DF-4983-B2EE-93AAF7F81989}" type="presParOf" srcId="{FBDDF4CA-6ADE-4D9E-8328-77CB7940788B}" destId="{B736D57D-57A5-4436-AF77-62FC38A81A8A}" srcOrd="17" destOrd="0" presId="urn:microsoft.com/office/officeart/2005/8/layout/radial1"/>
    <dgm:cxn modelId="{B8F82E81-772A-4FD7-AB40-E1EC360C24AE}" type="presParOf" srcId="{B736D57D-57A5-4436-AF77-62FC38A81A8A}" destId="{02AA532F-2566-4390-BA80-16EF0F6A2FE4}" srcOrd="0" destOrd="0" presId="urn:microsoft.com/office/officeart/2005/8/layout/radial1"/>
    <dgm:cxn modelId="{593580B4-2045-44D3-B185-74DFB95D10E0}" type="presParOf" srcId="{FBDDF4CA-6ADE-4D9E-8328-77CB7940788B}" destId="{3A107BAD-56C7-40DF-B2D7-BC4BDDBC7037}" srcOrd="18" destOrd="0" presId="urn:microsoft.com/office/officeart/2005/8/layout/radial1"/>
    <dgm:cxn modelId="{F1D29456-84D3-42D3-A6F9-841A3C0DA22F}" type="presParOf" srcId="{FBDDF4CA-6ADE-4D9E-8328-77CB7940788B}" destId="{D06F6970-8CDC-449F-9728-B364BC3C8B73}" srcOrd="19" destOrd="0" presId="urn:microsoft.com/office/officeart/2005/8/layout/radial1"/>
    <dgm:cxn modelId="{270D7768-88CF-4DE3-9F3D-5E3A3A571386}" type="presParOf" srcId="{D06F6970-8CDC-449F-9728-B364BC3C8B73}" destId="{3CA1F0BB-2763-4F4D-8B9C-A5B088FE02EB}" srcOrd="0" destOrd="0" presId="urn:microsoft.com/office/officeart/2005/8/layout/radial1"/>
    <dgm:cxn modelId="{F4AC1490-346A-46C9-ACF9-64562233850C}" type="presParOf" srcId="{FBDDF4CA-6ADE-4D9E-8328-77CB7940788B}" destId="{B68A9B19-40DE-4C90-8F62-C58C2EB8D5E8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51484-B0B9-449B-AED3-C99B5103A8B4}">
      <dsp:nvSpPr>
        <dsp:cNvPr id="0" name=""/>
        <dsp:cNvSpPr/>
      </dsp:nvSpPr>
      <dsp:spPr>
        <a:xfrm>
          <a:off x="2755188" y="1462750"/>
          <a:ext cx="1929250" cy="745572"/>
        </a:xfrm>
        <a:prstGeom prst="ellipse">
          <a:avLst/>
        </a:prstGeom>
        <a:solidFill>
          <a:srgbClr val="7776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b="1" kern="1200" dirty="0">
              <a:latin typeface="Calibri" pitchFamily="34" charset="0"/>
            </a:rPr>
            <a:t>KOINNO</a:t>
          </a:r>
        </a:p>
      </dsp:txBody>
      <dsp:txXfrm>
        <a:off x="3037720" y="1571936"/>
        <a:ext cx="1364186" cy="527200"/>
      </dsp:txXfrm>
    </dsp:sp>
    <dsp:sp modelId="{6ED034B3-E75C-4BBF-923D-4A44171A3196}">
      <dsp:nvSpPr>
        <dsp:cNvPr id="0" name=""/>
        <dsp:cNvSpPr/>
      </dsp:nvSpPr>
      <dsp:spPr>
        <a:xfrm rot="16193940">
          <a:off x="3395739" y="1130942"/>
          <a:ext cx="645696" cy="17920"/>
        </a:xfrm>
        <a:custGeom>
          <a:avLst/>
          <a:gdLst/>
          <a:ahLst/>
          <a:cxnLst/>
          <a:rect l="0" t="0" r="0" b="0"/>
          <a:pathLst>
            <a:path>
              <a:moveTo>
                <a:pt x="0" y="8960"/>
              </a:moveTo>
              <a:lnTo>
                <a:pt x="645696" y="8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 rot="10800000">
        <a:off x="3395739" y="1123760"/>
        <a:ext cx="645696" cy="32284"/>
      </dsp:txXfrm>
    </dsp:sp>
    <dsp:sp modelId="{96BAC82C-3B5F-443B-A644-D752F6C1A9AA}">
      <dsp:nvSpPr>
        <dsp:cNvPr id="0" name=""/>
        <dsp:cNvSpPr/>
      </dsp:nvSpPr>
      <dsp:spPr>
        <a:xfrm>
          <a:off x="2752736" y="71483"/>
          <a:ext cx="1929250" cy="745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>
              <a:latin typeface="Calibri" pitchFamily="34" charset="0"/>
            </a:rPr>
            <a:t>Inhouse</a:t>
          </a:r>
          <a:r>
            <a:rPr lang="de-DE" sz="1400" kern="1200" dirty="0">
              <a:latin typeface="Calibri" pitchFamily="34" charset="0"/>
            </a:rPr>
            <a:t> </a:t>
          </a:r>
          <a:r>
            <a:rPr lang="de-DE" sz="1400" kern="1200" dirty="0" err="1">
              <a:latin typeface="Calibri" pitchFamily="34" charset="0"/>
            </a:rPr>
            <a:t>training</a:t>
          </a:r>
          <a:endParaRPr lang="de-DE" sz="1400" kern="1200" dirty="0">
            <a:latin typeface="Calibri" pitchFamily="34" charset="0"/>
          </a:endParaRPr>
        </a:p>
      </dsp:txBody>
      <dsp:txXfrm>
        <a:off x="3035268" y="180669"/>
        <a:ext cx="1364186" cy="527200"/>
      </dsp:txXfrm>
    </dsp:sp>
    <dsp:sp modelId="{91AC0B55-F4F8-42C6-914A-6EE8BD1BA774}">
      <dsp:nvSpPr>
        <dsp:cNvPr id="0" name=""/>
        <dsp:cNvSpPr/>
      </dsp:nvSpPr>
      <dsp:spPr>
        <a:xfrm rot="19828850">
          <a:off x="4217529" y="1343771"/>
          <a:ext cx="709944" cy="17920"/>
        </a:xfrm>
        <a:custGeom>
          <a:avLst/>
          <a:gdLst/>
          <a:ahLst/>
          <a:cxnLst/>
          <a:rect l="0" t="0" r="0" b="0"/>
          <a:pathLst>
            <a:path>
              <a:moveTo>
                <a:pt x="0" y="8960"/>
              </a:moveTo>
              <a:lnTo>
                <a:pt x="709944" y="8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217529" y="1334983"/>
        <a:ext cx="709944" cy="35497"/>
      </dsp:txXfrm>
    </dsp:sp>
    <dsp:sp modelId="{2C2F7234-ECFA-444B-929D-B6F569645354}">
      <dsp:nvSpPr>
        <dsp:cNvPr id="0" name=""/>
        <dsp:cNvSpPr/>
      </dsp:nvSpPr>
      <dsp:spPr>
        <a:xfrm>
          <a:off x="4460565" y="497141"/>
          <a:ext cx="1929250" cy="745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Calibri" pitchFamily="34" charset="0"/>
            </a:rPr>
            <a:t>Strategic </a:t>
          </a:r>
          <a:r>
            <a:rPr lang="de-DE" sz="1400" kern="1200" dirty="0" err="1">
              <a:latin typeface="Calibri" pitchFamily="34" charset="0"/>
            </a:rPr>
            <a:t>workshops</a:t>
          </a:r>
          <a:endParaRPr lang="de-DE" sz="1400" kern="1200" dirty="0">
            <a:latin typeface="Calibri" pitchFamily="34" charset="0"/>
          </a:endParaRPr>
        </a:p>
      </dsp:txBody>
      <dsp:txXfrm>
        <a:off x="4743097" y="606327"/>
        <a:ext cx="1364186" cy="527200"/>
      </dsp:txXfrm>
    </dsp:sp>
    <dsp:sp modelId="{18F622F1-752C-41AB-BAAA-5074105BE11B}">
      <dsp:nvSpPr>
        <dsp:cNvPr id="0" name=""/>
        <dsp:cNvSpPr/>
      </dsp:nvSpPr>
      <dsp:spPr>
        <a:xfrm rot="21335146">
          <a:off x="4664745" y="1727437"/>
          <a:ext cx="678634" cy="17920"/>
        </a:xfrm>
        <a:custGeom>
          <a:avLst/>
          <a:gdLst/>
          <a:ahLst/>
          <a:cxnLst/>
          <a:rect l="0" t="0" r="0" b="0"/>
          <a:pathLst>
            <a:path>
              <a:moveTo>
                <a:pt x="0" y="8960"/>
              </a:moveTo>
              <a:lnTo>
                <a:pt x="678634" y="8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664745" y="1719431"/>
        <a:ext cx="678634" cy="33931"/>
      </dsp:txXfrm>
    </dsp:sp>
    <dsp:sp modelId="{531C47AB-698B-45DC-B1C5-B65195D1BAEB}">
      <dsp:nvSpPr>
        <dsp:cNvPr id="0" name=""/>
        <dsp:cNvSpPr/>
      </dsp:nvSpPr>
      <dsp:spPr>
        <a:xfrm>
          <a:off x="5323685" y="1264473"/>
          <a:ext cx="1929250" cy="745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Calibri" pitchFamily="34" charset="0"/>
            </a:rPr>
            <a:t>Expert </a:t>
          </a:r>
          <a:r>
            <a:rPr lang="de-DE" sz="1400" kern="1200" dirty="0" err="1">
              <a:latin typeface="Calibri" pitchFamily="34" charset="0"/>
            </a:rPr>
            <a:t>panels</a:t>
          </a:r>
          <a:endParaRPr lang="de-DE" sz="1400" kern="1200" dirty="0">
            <a:latin typeface="Calibri" pitchFamily="34" charset="0"/>
          </a:endParaRPr>
        </a:p>
      </dsp:txBody>
      <dsp:txXfrm>
        <a:off x="5606217" y="1373659"/>
        <a:ext cx="1364186" cy="527200"/>
      </dsp:txXfrm>
    </dsp:sp>
    <dsp:sp modelId="{CF769A3D-7A47-47B4-A495-8FD5BD60363B}">
      <dsp:nvSpPr>
        <dsp:cNvPr id="0" name=""/>
        <dsp:cNvSpPr/>
      </dsp:nvSpPr>
      <dsp:spPr>
        <a:xfrm rot="738198">
          <a:off x="4548406" y="2116373"/>
          <a:ext cx="1000345" cy="17920"/>
        </a:xfrm>
        <a:custGeom>
          <a:avLst/>
          <a:gdLst/>
          <a:ahLst/>
          <a:cxnLst/>
          <a:rect l="0" t="0" r="0" b="0"/>
          <a:pathLst>
            <a:path>
              <a:moveTo>
                <a:pt x="0" y="8960"/>
              </a:moveTo>
              <a:lnTo>
                <a:pt x="1000345" y="8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548406" y="2100325"/>
        <a:ext cx="1000345" cy="50017"/>
      </dsp:txXfrm>
    </dsp:sp>
    <dsp:sp modelId="{A03C5283-88FB-45D8-9750-4341FB7D1DBC}">
      <dsp:nvSpPr>
        <dsp:cNvPr id="0" name=""/>
        <dsp:cNvSpPr/>
      </dsp:nvSpPr>
      <dsp:spPr>
        <a:xfrm>
          <a:off x="5412719" y="2042345"/>
          <a:ext cx="1929250" cy="745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Calibri" pitchFamily="34" charset="0"/>
            </a:rPr>
            <a:t>Online </a:t>
          </a:r>
          <a:r>
            <a:rPr lang="de-DE" sz="1400" kern="1200" dirty="0" err="1">
              <a:latin typeface="Calibri" pitchFamily="34" charset="0"/>
            </a:rPr>
            <a:t>platform</a:t>
          </a:r>
          <a:endParaRPr lang="de-DE" sz="1400" kern="1200" dirty="0">
            <a:latin typeface="Calibri" pitchFamily="34" charset="0"/>
          </a:endParaRPr>
        </a:p>
      </dsp:txBody>
      <dsp:txXfrm>
        <a:off x="5695251" y="2151531"/>
        <a:ext cx="1364186" cy="527200"/>
      </dsp:txXfrm>
    </dsp:sp>
    <dsp:sp modelId="{E556C581-BD7D-4A38-8BE5-226F8A67BDEE}">
      <dsp:nvSpPr>
        <dsp:cNvPr id="0" name=""/>
        <dsp:cNvSpPr/>
      </dsp:nvSpPr>
      <dsp:spPr>
        <a:xfrm rot="2065033">
          <a:off x="4105279" y="2436814"/>
          <a:ext cx="1010381" cy="17920"/>
        </a:xfrm>
        <a:custGeom>
          <a:avLst/>
          <a:gdLst/>
          <a:ahLst/>
          <a:cxnLst/>
          <a:rect l="0" t="0" r="0" b="0"/>
          <a:pathLst>
            <a:path>
              <a:moveTo>
                <a:pt x="0" y="8960"/>
              </a:moveTo>
              <a:lnTo>
                <a:pt x="1010381" y="8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105279" y="2420515"/>
        <a:ext cx="1010381" cy="50519"/>
      </dsp:txXfrm>
    </dsp:sp>
    <dsp:sp modelId="{5F880F87-DDB5-4DAD-9A5F-759BB75CA61F}">
      <dsp:nvSpPr>
        <dsp:cNvPr id="0" name=""/>
        <dsp:cNvSpPr/>
      </dsp:nvSpPr>
      <dsp:spPr>
        <a:xfrm>
          <a:off x="4536501" y="2683227"/>
          <a:ext cx="1929250" cy="745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Calibri" pitchFamily="34" charset="0"/>
            </a:rPr>
            <a:t>Regional </a:t>
          </a:r>
          <a:r>
            <a:rPr lang="de-DE" sz="1400" kern="1200" dirty="0" err="1">
              <a:latin typeface="Calibri" pitchFamily="34" charset="0"/>
            </a:rPr>
            <a:t>exchange</a:t>
          </a:r>
          <a:r>
            <a:rPr lang="de-DE" sz="1400" kern="1200" dirty="0">
              <a:latin typeface="Calibri" pitchFamily="34" charset="0"/>
            </a:rPr>
            <a:t> </a:t>
          </a:r>
          <a:r>
            <a:rPr lang="de-DE" sz="1400" kern="1200" dirty="0" err="1">
              <a:latin typeface="Calibri" pitchFamily="34" charset="0"/>
            </a:rPr>
            <a:t>events</a:t>
          </a:r>
          <a:endParaRPr lang="de-DE" sz="1400" kern="1200" dirty="0">
            <a:latin typeface="Calibri" pitchFamily="34" charset="0"/>
          </a:endParaRPr>
        </a:p>
      </dsp:txBody>
      <dsp:txXfrm>
        <a:off x="4819033" y="2792413"/>
        <a:ext cx="1364186" cy="527200"/>
      </dsp:txXfrm>
    </dsp:sp>
    <dsp:sp modelId="{009A407D-2A54-40D5-A3FB-5598B945603E}">
      <dsp:nvSpPr>
        <dsp:cNvPr id="0" name=""/>
        <dsp:cNvSpPr/>
      </dsp:nvSpPr>
      <dsp:spPr>
        <a:xfrm rot="5244314">
          <a:off x="3374939" y="2577836"/>
          <a:ext cx="757840" cy="17920"/>
        </a:xfrm>
        <a:custGeom>
          <a:avLst/>
          <a:gdLst/>
          <a:ahLst/>
          <a:cxnLst/>
          <a:rect l="0" t="0" r="0" b="0"/>
          <a:pathLst>
            <a:path>
              <a:moveTo>
                <a:pt x="0" y="8960"/>
              </a:moveTo>
              <a:lnTo>
                <a:pt x="757840" y="8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3374939" y="2567851"/>
        <a:ext cx="757840" cy="37892"/>
      </dsp:txXfrm>
    </dsp:sp>
    <dsp:sp modelId="{8CCB2C99-6F54-4A0F-A844-A53B92C115CA}">
      <dsp:nvSpPr>
        <dsp:cNvPr id="0" name=""/>
        <dsp:cNvSpPr/>
      </dsp:nvSpPr>
      <dsp:spPr>
        <a:xfrm>
          <a:off x="2823280" y="2965271"/>
          <a:ext cx="1929250" cy="745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Calibri" pitchFamily="34" charset="0"/>
            </a:rPr>
            <a:t>Consulting</a:t>
          </a:r>
        </a:p>
      </dsp:txBody>
      <dsp:txXfrm>
        <a:off x="3105812" y="3074457"/>
        <a:ext cx="1364186" cy="527200"/>
      </dsp:txXfrm>
    </dsp:sp>
    <dsp:sp modelId="{A0BA55E7-C8EC-4137-8D7B-B267C579D169}">
      <dsp:nvSpPr>
        <dsp:cNvPr id="0" name=""/>
        <dsp:cNvSpPr/>
      </dsp:nvSpPr>
      <dsp:spPr>
        <a:xfrm rot="8680024">
          <a:off x="2358118" y="2440526"/>
          <a:ext cx="991276" cy="17920"/>
        </a:xfrm>
        <a:custGeom>
          <a:avLst/>
          <a:gdLst/>
          <a:ahLst/>
          <a:cxnLst/>
          <a:rect l="0" t="0" r="0" b="0"/>
          <a:pathLst>
            <a:path>
              <a:moveTo>
                <a:pt x="0" y="8960"/>
              </a:moveTo>
              <a:lnTo>
                <a:pt x="991276" y="8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 rot="10800000">
        <a:off x="2358118" y="2424704"/>
        <a:ext cx="991276" cy="49563"/>
      </dsp:txXfrm>
    </dsp:sp>
    <dsp:sp modelId="{BF131498-F380-465D-BF40-E56329BC6B94}">
      <dsp:nvSpPr>
        <dsp:cNvPr id="0" name=""/>
        <dsp:cNvSpPr/>
      </dsp:nvSpPr>
      <dsp:spPr>
        <a:xfrm>
          <a:off x="1023075" y="2690650"/>
          <a:ext cx="1929250" cy="745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Calibri" pitchFamily="34" charset="0"/>
            </a:rPr>
            <a:t>Support in </a:t>
          </a:r>
          <a:br>
            <a:rPr lang="de-DE" sz="1400" kern="1200" dirty="0">
              <a:latin typeface="Calibri" pitchFamily="34" charset="0"/>
            </a:rPr>
          </a:br>
          <a:r>
            <a:rPr lang="de-DE" sz="1400" kern="1200" dirty="0" err="1">
              <a:latin typeface="Calibri" pitchFamily="34" charset="0"/>
            </a:rPr>
            <a:t>finding</a:t>
          </a:r>
          <a:r>
            <a:rPr lang="de-DE" sz="1400" kern="1200" dirty="0">
              <a:latin typeface="Calibri" pitchFamily="34" charset="0"/>
            </a:rPr>
            <a:t> </a:t>
          </a:r>
          <a:r>
            <a:rPr lang="de-DE" sz="1400" kern="1200" dirty="0" err="1">
              <a:latin typeface="Calibri" pitchFamily="34" charset="0"/>
            </a:rPr>
            <a:t>funding</a:t>
          </a:r>
          <a:endParaRPr lang="de-DE" sz="1400" kern="1200" dirty="0">
            <a:latin typeface="Calibri" pitchFamily="34" charset="0"/>
          </a:endParaRPr>
        </a:p>
      </dsp:txBody>
      <dsp:txXfrm>
        <a:off x="1305607" y="2799836"/>
        <a:ext cx="1364186" cy="527200"/>
      </dsp:txXfrm>
    </dsp:sp>
    <dsp:sp modelId="{AFFF8BDB-4750-41A7-8E6F-F33245C00F05}">
      <dsp:nvSpPr>
        <dsp:cNvPr id="0" name=""/>
        <dsp:cNvSpPr/>
      </dsp:nvSpPr>
      <dsp:spPr>
        <a:xfrm rot="10024459">
          <a:off x="1935209" y="2125129"/>
          <a:ext cx="967465" cy="17920"/>
        </a:xfrm>
        <a:custGeom>
          <a:avLst/>
          <a:gdLst/>
          <a:ahLst/>
          <a:cxnLst/>
          <a:rect l="0" t="0" r="0" b="0"/>
          <a:pathLst>
            <a:path>
              <a:moveTo>
                <a:pt x="0" y="8960"/>
              </a:moveTo>
              <a:lnTo>
                <a:pt x="967465" y="8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 rot="10800000">
        <a:off x="1935209" y="2109902"/>
        <a:ext cx="967465" cy="48373"/>
      </dsp:txXfrm>
    </dsp:sp>
    <dsp:sp modelId="{031EA03A-A43D-4B3C-91F6-2461C36AA7BF}">
      <dsp:nvSpPr>
        <dsp:cNvPr id="0" name=""/>
        <dsp:cNvSpPr/>
      </dsp:nvSpPr>
      <dsp:spPr>
        <a:xfrm>
          <a:off x="153444" y="2059856"/>
          <a:ext cx="1929250" cy="745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Calibri" pitchFamily="34" charset="0"/>
            </a:rPr>
            <a:t>Networking</a:t>
          </a:r>
        </a:p>
      </dsp:txBody>
      <dsp:txXfrm>
        <a:off x="435976" y="2169042"/>
        <a:ext cx="1364186" cy="527200"/>
      </dsp:txXfrm>
    </dsp:sp>
    <dsp:sp modelId="{B736D57D-57A5-4436-AF77-62FC38A81A8A}">
      <dsp:nvSpPr>
        <dsp:cNvPr id="0" name=""/>
        <dsp:cNvSpPr/>
      </dsp:nvSpPr>
      <dsp:spPr>
        <a:xfrm rot="11038208">
          <a:off x="2127108" y="1738387"/>
          <a:ext cx="644042" cy="17920"/>
        </a:xfrm>
        <a:custGeom>
          <a:avLst/>
          <a:gdLst/>
          <a:ahLst/>
          <a:cxnLst/>
          <a:rect l="0" t="0" r="0" b="0"/>
          <a:pathLst>
            <a:path>
              <a:moveTo>
                <a:pt x="0" y="8960"/>
              </a:moveTo>
              <a:lnTo>
                <a:pt x="644042" y="8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 rot="10800000">
        <a:off x="2127108" y="1731246"/>
        <a:ext cx="644042" cy="32202"/>
      </dsp:txXfrm>
    </dsp:sp>
    <dsp:sp modelId="{3A107BAD-56C7-40DF-B2D7-BC4BDDBC7037}">
      <dsp:nvSpPr>
        <dsp:cNvPr id="0" name=""/>
        <dsp:cNvSpPr/>
      </dsp:nvSpPr>
      <dsp:spPr>
        <a:xfrm>
          <a:off x="213819" y="1286371"/>
          <a:ext cx="1929250" cy="745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Calibri" pitchFamily="34" charset="0"/>
            </a:rPr>
            <a:t>Best </a:t>
          </a:r>
          <a:r>
            <a:rPr lang="de-DE" sz="1400" kern="1200" dirty="0" err="1">
              <a:latin typeface="Calibri" pitchFamily="34" charset="0"/>
            </a:rPr>
            <a:t>practices</a:t>
          </a:r>
          <a:endParaRPr lang="de-DE" sz="1400" kern="1200" dirty="0">
            <a:latin typeface="Calibri" pitchFamily="34" charset="0"/>
          </a:endParaRPr>
        </a:p>
      </dsp:txBody>
      <dsp:txXfrm>
        <a:off x="496351" y="1395557"/>
        <a:ext cx="1364186" cy="527200"/>
      </dsp:txXfrm>
    </dsp:sp>
    <dsp:sp modelId="{D06F6970-8CDC-449F-9728-B364BC3C8B73}">
      <dsp:nvSpPr>
        <dsp:cNvPr id="0" name=""/>
        <dsp:cNvSpPr/>
      </dsp:nvSpPr>
      <dsp:spPr>
        <a:xfrm rot="12540943">
          <a:off x="2502786" y="1348479"/>
          <a:ext cx="710153" cy="17920"/>
        </a:xfrm>
        <a:custGeom>
          <a:avLst/>
          <a:gdLst/>
          <a:ahLst/>
          <a:cxnLst/>
          <a:rect l="0" t="0" r="0" b="0"/>
          <a:pathLst>
            <a:path>
              <a:moveTo>
                <a:pt x="0" y="8960"/>
              </a:moveTo>
              <a:lnTo>
                <a:pt x="710153" y="8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 rot="10800000">
        <a:off x="2502786" y="1339686"/>
        <a:ext cx="710153" cy="35507"/>
      </dsp:txXfrm>
    </dsp:sp>
    <dsp:sp modelId="{B68A9B19-40DE-4C90-8F62-C58C2EB8D5E8}">
      <dsp:nvSpPr>
        <dsp:cNvPr id="0" name=""/>
        <dsp:cNvSpPr/>
      </dsp:nvSpPr>
      <dsp:spPr>
        <a:xfrm>
          <a:off x="1031286" y="506557"/>
          <a:ext cx="1929250" cy="745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Calibri" pitchFamily="34" charset="0"/>
            </a:rPr>
            <a:t>Publications &amp; </a:t>
          </a:r>
          <a:r>
            <a:rPr lang="de-DE" sz="1400" kern="1200" dirty="0" err="1">
              <a:latin typeface="Calibri" pitchFamily="34" charset="0"/>
            </a:rPr>
            <a:t>guidance</a:t>
          </a:r>
          <a:endParaRPr lang="de-DE" sz="1400" kern="1200" dirty="0">
            <a:latin typeface="Calibri" pitchFamily="34" charset="0"/>
          </a:endParaRPr>
        </a:p>
      </dsp:txBody>
      <dsp:txXfrm>
        <a:off x="1313818" y="615743"/>
        <a:ext cx="1364186" cy="527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6C019-09F1-4DD5-9701-144B10EC427E}" type="datetimeFigureOut">
              <a:rPr lang="de-DE" smtClean="0"/>
              <a:pPr/>
              <a:t>18.10.2016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4442F-D3CE-4C7B-A266-8F4103F3BC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029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5BD81-7638-4DA4-916F-AA029B651994}" type="datetimeFigureOut">
              <a:rPr lang="de-DE" smtClean="0"/>
              <a:pPr/>
              <a:t>18.10.2016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71CDE-6428-4C9B-B695-FD64ED53425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9282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71CDE-6428-4C9B-B695-FD64ED534259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39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F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4F80"/>
              </a:solidFill>
              <a:latin typeface="Neue Praxis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146050" y="179388"/>
            <a:ext cx="8839200" cy="1296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4F80"/>
              </a:solidFill>
              <a:latin typeface="Neue Praxis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900113" y="6172200"/>
            <a:ext cx="759301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dirty="0">
                <a:solidFill>
                  <a:srgbClr val="FFFFFF"/>
                </a:solidFill>
                <a:latin typeface="Calibri" panose="020F0502020204030204" pitchFamily="34" charset="0"/>
              </a:rPr>
              <a:t>www.bmwi.de</a:t>
            </a: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99592" y="1828800"/>
            <a:ext cx="7593012" cy="719138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514600"/>
            <a:ext cx="7593012" cy="431800"/>
          </a:xfrm>
          <a:prstGeom prst="rect">
            <a:avLst/>
          </a:prstGeom>
        </p:spPr>
        <p:txBody>
          <a:bodyPr tIns="36000" rIns="36000" bIns="36000"/>
          <a:lstStyle>
            <a:lvl1pPr marL="0" indent="0">
              <a:buFont typeface="Wingdings 3" charset="2"/>
              <a:buNone/>
              <a:defRPr sz="20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3074" name="Picture 2" descr="K:\KOMPETENZZENTRUM Aktivitäten\HORIZON 2020\3_Consortium\Meeting Frankfurt 14.9.16\BMWi-EN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88" y="332656"/>
            <a:ext cx="2034480" cy="98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02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F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4F80"/>
              </a:solidFill>
              <a:latin typeface="Neue Praxis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146050" y="179388"/>
            <a:ext cx="88392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4F80"/>
              </a:solidFill>
              <a:latin typeface="Neue Praxis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900113" y="6172200"/>
            <a:ext cx="759301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dirty="0">
                <a:solidFill>
                  <a:srgbClr val="FFFFFF"/>
                </a:solidFill>
                <a:latin typeface="Calibri" panose="020F0502020204030204" pitchFamily="34" charset="0"/>
              </a:rPr>
              <a:t>www.koinno-bmwi.de/en</a:t>
            </a:r>
          </a:p>
        </p:txBody>
      </p:sp>
      <p:pic>
        <p:nvPicPr>
          <p:cNvPr id="8" name="Grafi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438150"/>
            <a:ext cx="133508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99592" y="1828800"/>
            <a:ext cx="7593012" cy="719138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514600"/>
            <a:ext cx="7593012" cy="431800"/>
          </a:xfrm>
          <a:prstGeom prst="rect">
            <a:avLst/>
          </a:prstGeom>
        </p:spPr>
        <p:txBody>
          <a:bodyPr tIns="36000" rIns="36000" bIns="36000"/>
          <a:lstStyle>
            <a:lvl1pPr marL="0" indent="0">
              <a:buFont typeface="Wingdings 3" charset="2"/>
              <a:buNone/>
              <a:defRPr sz="20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1026" name="Picture 2" descr="K:\KOMPETENZZENTRUM Aktivitäten\HORIZON 2020\3_Consortium\Meeting Frankfurt 14.9.16\BMWi-E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88" y="335422"/>
            <a:ext cx="2034480" cy="98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79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899592" y="1657350"/>
            <a:ext cx="7593013" cy="3603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1" name="Textplatzhalter 7"/>
          <p:cNvSpPr>
            <a:spLocks noGrp="1"/>
          </p:cNvSpPr>
          <p:nvPr>
            <p:ph idx="1"/>
          </p:nvPr>
        </p:nvSpPr>
        <p:spPr bwMode="auto">
          <a:xfrm>
            <a:off x="971600" y="2348880"/>
            <a:ext cx="7591425" cy="21605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BD1B6-A4AC-4B7E-8C9D-F49BCA5E31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929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438150"/>
            <a:ext cx="133508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899592" y="1657350"/>
            <a:ext cx="7593013" cy="3603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idx="1"/>
          </p:nvPr>
        </p:nvSpPr>
        <p:spPr bwMode="auto">
          <a:xfrm>
            <a:off x="899592" y="2478088"/>
            <a:ext cx="7591425" cy="21605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3702D-4CA4-430F-B94E-15EF014CBAB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061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657350"/>
            <a:ext cx="75930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56500" y="6297613"/>
            <a:ext cx="10795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E3E5A"/>
                </a:solidFill>
                <a:latin typeface="Calibri" panose="020F050202020403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679CF9F-FEA2-4D09-8464-CE5AF65BCEA5}" type="slidenum">
              <a:rPr lang="de-DE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/>
          </a:p>
        </p:txBody>
      </p:sp>
      <p:sp>
        <p:nvSpPr>
          <p:cNvPr id="1028" name="Textplatzhalter 7"/>
          <p:cNvSpPr>
            <a:spLocks noGrp="1"/>
          </p:cNvSpPr>
          <p:nvPr>
            <p:ph type="body" idx="1"/>
          </p:nvPr>
        </p:nvSpPr>
        <p:spPr bwMode="auto">
          <a:xfrm>
            <a:off x="900113" y="2478088"/>
            <a:ext cx="759142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1029" name="Gerade Verbindung 2"/>
          <p:cNvCxnSpPr>
            <a:cxnSpLocks noChangeShapeType="1"/>
          </p:cNvCxnSpPr>
          <p:nvPr userDrawn="1"/>
        </p:nvCxnSpPr>
        <p:spPr bwMode="auto">
          <a:xfrm>
            <a:off x="157163" y="1474788"/>
            <a:ext cx="8839200" cy="0"/>
          </a:xfrm>
          <a:prstGeom prst="line">
            <a:avLst/>
          </a:prstGeom>
          <a:noFill/>
          <a:ln w="12700" algn="ctr">
            <a:solidFill>
              <a:srgbClr val="004F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" name="Gerade Verbindung 9"/>
          <p:cNvCxnSpPr>
            <a:cxnSpLocks noChangeShapeType="1"/>
          </p:cNvCxnSpPr>
          <p:nvPr userDrawn="1"/>
        </p:nvCxnSpPr>
        <p:spPr bwMode="auto">
          <a:xfrm>
            <a:off x="158750" y="6297613"/>
            <a:ext cx="8839200" cy="0"/>
          </a:xfrm>
          <a:prstGeom prst="line">
            <a:avLst/>
          </a:prstGeom>
          <a:noFill/>
          <a:ln w="12700" algn="ctr">
            <a:solidFill>
              <a:srgbClr val="004F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1" name="Rectangle 14"/>
          <p:cNvSpPr>
            <a:spLocks noChangeArrowheads="1"/>
          </p:cNvSpPr>
          <p:nvPr userDrawn="1"/>
        </p:nvSpPr>
        <p:spPr bwMode="auto">
          <a:xfrm>
            <a:off x="910753" y="297050"/>
            <a:ext cx="7309794" cy="10616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4F80"/>
              </a:solidFill>
              <a:latin typeface="Neue Praxis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800152" y="6309320"/>
            <a:ext cx="6220120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74663" marR="0" indent="-474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</a:pPr>
            <a:r>
              <a:rPr kumimoji="0" lang="de-DE" sz="1100" b="0" i="0" u="none" strike="noStrike" kern="0" cap="none" spc="0" normalizeH="0" baseline="0" noProof="0" dirty="0">
                <a:ln>
                  <a:noFill/>
                </a:ln>
                <a:solidFill>
                  <a:srgbClr val="004D73"/>
                </a:solidFill>
                <a:effectLst/>
                <a:uLnTx/>
                <a:uFillTx/>
                <a:latin typeface="BundesSans Office"/>
                <a:ea typeface="+mn-ea"/>
                <a:cs typeface="+mn-cs"/>
              </a:rPr>
              <a:t>© Marlene Grauer | International Project Manager | BME / KOINNO </a:t>
            </a:r>
          </a:p>
        </p:txBody>
      </p:sp>
      <p:pic>
        <p:nvPicPr>
          <p:cNvPr id="2050" name="Picture 2" descr="K:\KOMPETENZZENTRUM Aktivitäten\HORIZON 2020\3_Consortium\Meeting Frankfurt 14.9.16\BMWi-EN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9636"/>
            <a:ext cx="1890464" cy="91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89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Calibri" panose="020F0502020204030204" pitchFamily="34" charset="0"/>
          <a:ea typeface="+mj-ea"/>
          <a:cs typeface="Time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9pPr>
    </p:titleStyle>
    <p:bodyStyle>
      <a:lvl1pPr marL="474663" indent="-474663" algn="l" rtl="0" eaLnBrk="0" fontAlgn="base" hangingPunct="0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itchFamily="2" charset="2"/>
        <a:buChar char="§"/>
        <a:defRPr sz="2400">
          <a:solidFill>
            <a:srgbClr val="004F80"/>
          </a:solidFill>
          <a:latin typeface="Calibri" panose="020F0502020204030204" pitchFamily="34" charset="0"/>
          <a:ea typeface="+mn-ea"/>
          <a:cs typeface="+mn-cs"/>
        </a:defRPr>
      </a:lvl1pPr>
      <a:lvl2pPr marL="949325" indent="-284163" algn="l" rtl="0" eaLnBrk="0" fontAlgn="base" hangingPunct="0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itchFamily="2" charset="2"/>
        <a:buChar char="§"/>
        <a:defRPr sz="2000">
          <a:solidFill>
            <a:srgbClr val="004F80"/>
          </a:solidFill>
          <a:latin typeface="Calibri" panose="020F0502020204030204" pitchFamily="34" charset="0"/>
          <a:ea typeface="+mn-ea"/>
          <a:cs typeface="+mn-cs"/>
        </a:defRPr>
      </a:lvl2pPr>
      <a:lvl3pPr marL="1425575" indent="-284163" algn="l" rtl="0" eaLnBrk="0" fontAlgn="base" hangingPunct="0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itchFamily="2" charset="2"/>
        <a:buChar char="§"/>
        <a:defRPr sz="1600">
          <a:solidFill>
            <a:srgbClr val="004F80"/>
          </a:solidFill>
          <a:latin typeface="Calibri" panose="020F0502020204030204" pitchFamily="34" charset="0"/>
          <a:ea typeface="+mn-ea"/>
          <a:cs typeface="+mn-cs"/>
        </a:defRPr>
      </a:lvl3pPr>
      <a:lvl4pPr marL="1941513" indent="-228600" algn="l" rtl="0" eaLnBrk="0" fontAlgn="base" hangingPunct="0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itchFamily="2" charset="2"/>
        <a:buChar char="§"/>
        <a:defRPr sz="1600">
          <a:solidFill>
            <a:srgbClr val="004F80"/>
          </a:solidFill>
          <a:latin typeface="Calibri" panose="020F0502020204030204" pitchFamily="34" charset="0"/>
          <a:ea typeface="+mn-ea"/>
          <a:cs typeface="+mn-cs"/>
        </a:defRPr>
      </a:lvl4pPr>
      <a:lvl5pPr marL="2360613" indent="-228600" algn="l" rtl="0" eaLnBrk="0" fontAlgn="base" hangingPunct="0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itchFamily="2" charset="2"/>
        <a:buChar char="§"/>
        <a:defRPr sz="1600">
          <a:solidFill>
            <a:srgbClr val="004F80"/>
          </a:solidFill>
          <a:latin typeface="Calibri" panose="020F0502020204030204" pitchFamily="34" charset="0"/>
          <a:ea typeface="+mn-ea"/>
          <a:cs typeface="+mn-cs"/>
        </a:defRPr>
      </a:lvl5pPr>
      <a:lvl6pPr marL="28178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6pPr>
      <a:lvl7pPr marL="32750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7pPr>
      <a:lvl8pPr marL="37322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8pPr>
      <a:lvl9pPr marL="41894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nnovationspartnerschaft.at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/>
          </p:nvPr>
        </p:nvSpPr>
        <p:spPr>
          <a:xfrm>
            <a:off x="683568" y="1828800"/>
            <a:ext cx="7665665" cy="1600200"/>
          </a:xfrm>
        </p:spPr>
        <p:txBody>
          <a:bodyPr/>
          <a:lstStyle/>
          <a:p>
            <a:pPr algn="ctr"/>
            <a:r>
              <a:rPr lang="en-GB" dirty="0"/>
              <a:t>KOINNO </a:t>
            </a:r>
            <a:br>
              <a:rPr lang="en-GB" dirty="0"/>
            </a:br>
            <a:r>
              <a:rPr lang="en-GB" dirty="0"/>
              <a:t>--</a:t>
            </a:r>
            <a:br>
              <a:rPr lang="en-GB" dirty="0"/>
            </a:br>
            <a:r>
              <a:rPr lang="en-GB" dirty="0"/>
              <a:t>German Competence Centre </a:t>
            </a:r>
            <a:br>
              <a:rPr lang="en-GB" dirty="0"/>
            </a:br>
            <a:r>
              <a:rPr lang="en-GB" dirty="0"/>
              <a:t>for Innovation Procurement </a:t>
            </a:r>
            <a:endParaRPr lang="de-DE" dirty="0">
              <a:latin typeface="Calibri" pitchFamily="34" charset="0"/>
              <a:cs typeface="Times" pitchFamily="18" charset="0"/>
            </a:endParaRPr>
          </a:p>
        </p:txBody>
      </p:sp>
      <p:sp>
        <p:nvSpPr>
          <p:cNvPr id="17411" name="Untertitel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848872" cy="1512168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de-DE" dirty="0">
              <a:latin typeface="Calibri" pitchFamily="34" charset="0"/>
            </a:endParaRPr>
          </a:p>
          <a:p>
            <a:pPr algn="ctr"/>
            <a:r>
              <a:rPr lang="en-US" dirty="0" err="1"/>
              <a:t>Modernisation</a:t>
            </a:r>
            <a:r>
              <a:rPr lang="en-US" dirty="0"/>
              <a:t> and innovation </a:t>
            </a:r>
          </a:p>
          <a:p>
            <a:pPr algn="ctr"/>
            <a:r>
              <a:rPr lang="en-US" dirty="0"/>
              <a:t>in public procurement</a:t>
            </a:r>
          </a:p>
        </p:txBody>
      </p:sp>
    </p:spTree>
    <p:extLst>
      <p:ext uri="{BB962C8B-B14F-4D97-AF65-F5344CB8AC3E}">
        <p14:creationId xmlns:p14="http://schemas.microsoft.com/office/powerpoint/2010/main" val="1011876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4"/>
          <p:cNvSpPr>
            <a:spLocks noGrp="1"/>
          </p:cNvSpPr>
          <p:nvPr>
            <p:ph type="title"/>
          </p:nvPr>
        </p:nvSpPr>
        <p:spPr>
          <a:xfrm>
            <a:off x="866775" y="1657350"/>
            <a:ext cx="7593013" cy="4752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sz="2400" b="1" dirty="0" err="1">
                <a:latin typeface="Calibri" pitchFamily="34" charset="0"/>
                <a:cs typeface="Times" pitchFamily="18" charset="0"/>
              </a:rPr>
              <a:t>Contact</a:t>
            </a:r>
            <a:br>
              <a:rPr lang="de-DE" sz="2400" dirty="0">
                <a:cs typeface="Times" pitchFamily="18" charset="0"/>
              </a:rPr>
            </a:br>
            <a:br>
              <a:rPr lang="de-DE" sz="2400" dirty="0">
                <a:cs typeface="Times" pitchFamily="18" charset="0"/>
              </a:rPr>
            </a:br>
            <a:br>
              <a:rPr lang="de-DE" sz="2400" dirty="0">
                <a:cs typeface="Times" pitchFamily="18" charset="0"/>
              </a:rPr>
            </a:br>
            <a:br>
              <a:rPr lang="de-DE" sz="2400" dirty="0">
                <a:cs typeface="Times" pitchFamily="18" charset="0"/>
              </a:rPr>
            </a:br>
            <a:endParaRPr lang="de-DE" sz="2400" dirty="0">
              <a:cs typeface="Times" pitchFamily="18" charset="0"/>
            </a:endParaRPr>
          </a:p>
        </p:txBody>
      </p:sp>
      <p:sp>
        <p:nvSpPr>
          <p:cNvPr id="16387" name="Inhaltsplatzhalter 5"/>
          <p:cNvSpPr>
            <a:spLocks noGrp="1"/>
          </p:cNvSpPr>
          <p:nvPr>
            <p:ph idx="1"/>
          </p:nvPr>
        </p:nvSpPr>
        <p:spPr>
          <a:xfrm>
            <a:off x="900113" y="2636912"/>
            <a:ext cx="7569200" cy="3312368"/>
          </a:xfrm>
        </p:spPr>
        <p:txBody>
          <a:bodyPr/>
          <a:lstStyle/>
          <a:p>
            <a:pPr marL="474663" lvl="1" indent="-474663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dirty="0"/>
              <a:t>Marlene Grauer – international </a:t>
            </a:r>
            <a:r>
              <a:rPr lang="de-DE" sz="1600" dirty="0" err="1"/>
              <a:t>project</a:t>
            </a:r>
            <a:r>
              <a:rPr lang="de-DE" sz="1600" dirty="0"/>
              <a:t> </a:t>
            </a:r>
            <a:r>
              <a:rPr lang="de-DE" sz="1600" dirty="0" err="1"/>
              <a:t>manager</a:t>
            </a:r>
            <a:endParaRPr lang="de-DE" sz="1600" dirty="0"/>
          </a:p>
          <a:p>
            <a:pPr marL="474663" lvl="1" indent="-474663">
              <a:spcBef>
                <a:spcPts val="0"/>
              </a:spcBef>
              <a:spcAft>
                <a:spcPts val="1200"/>
              </a:spcAft>
            </a:pPr>
            <a:r>
              <a:rPr lang="de-DE" sz="1600" dirty="0">
                <a:latin typeface="Calibri" pitchFamily="34" charset="0"/>
              </a:rPr>
              <a:t>0049-69-308 38 – </a:t>
            </a:r>
            <a:r>
              <a:rPr lang="de-DE" sz="1600" dirty="0"/>
              <a:t>129</a:t>
            </a:r>
            <a:endParaRPr lang="de-DE" sz="1600" dirty="0">
              <a:latin typeface="Calibri" pitchFamily="34" charset="0"/>
            </a:endParaRPr>
          </a:p>
          <a:p>
            <a:pPr marL="474663" lvl="1" indent="-474663">
              <a:spcBef>
                <a:spcPts val="0"/>
              </a:spcBef>
              <a:spcAft>
                <a:spcPts val="1200"/>
              </a:spcAft>
            </a:pPr>
            <a:r>
              <a:rPr lang="de-DE" sz="1600" dirty="0">
                <a:latin typeface="Calibri" pitchFamily="34" charset="0"/>
              </a:rPr>
              <a:t>E-Mail: </a:t>
            </a:r>
            <a:endParaRPr lang="de-DE" sz="1600" dirty="0"/>
          </a:p>
          <a:p>
            <a:pPr marL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dirty="0"/>
              <a:t>          m</a:t>
            </a:r>
            <a:r>
              <a:rPr lang="de-DE" sz="1600" dirty="0">
                <a:latin typeface="Calibri" pitchFamily="34" charset="0"/>
              </a:rPr>
              <a:t>arlene.grauer@web.de</a:t>
            </a:r>
            <a:br>
              <a:rPr lang="de-DE" sz="1600" dirty="0">
                <a:latin typeface="Calibri" pitchFamily="34" charset="0"/>
              </a:rPr>
            </a:br>
            <a:r>
              <a:rPr lang="de-DE" sz="1600" dirty="0">
                <a:latin typeface="Calibri" pitchFamily="34" charset="0"/>
              </a:rPr>
              <a:t>          info@koinno-bmwi.de</a:t>
            </a:r>
          </a:p>
          <a:p>
            <a:pPr marL="474663" lvl="1" indent="-474663">
              <a:spcBef>
                <a:spcPts val="0"/>
              </a:spcBef>
              <a:spcAft>
                <a:spcPts val="1200"/>
              </a:spcAft>
            </a:pPr>
            <a:r>
              <a:rPr lang="de-DE" sz="1600" dirty="0">
                <a:latin typeface="Calibri" pitchFamily="34" charset="0"/>
              </a:rPr>
              <a:t>Internet:</a:t>
            </a:r>
            <a:br>
              <a:rPr lang="de-DE" sz="1600" dirty="0">
                <a:latin typeface="Calibri" pitchFamily="34" charset="0"/>
              </a:rPr>
            </a:br>
            <a:r>
              <a:rPr lang="de-DE" sz="1600" b="1" dirty="0">
                <a:latin typeface="Calibri" pitchFamily="34" charset="0"/>
              </a:rPr>
              <a:t>www.koinno-bmwi.de /en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702D-4CA4-430F-B94E-15EF014CBAB6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032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4"/>
          <p:cNvSpPr>
            <a:spLocks noGrp="1"/>
          </p:cNvSpPr>
          <p:nvPr>
            <p:ph type="title"/>
          </p:nvPr>
        </p:nvSpPr>
        <p:spPr>
          <a:xfrm>
            <a:off x="866775" y="1657350"/>
            <a:ext cx="7593013" cy="547514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/>
          <a:lstStyle/>
          <a:p>
            <a:r>
              <a:rPr lang="de-DE" sz="2400" b="1" dirty="0">
                <a:cs typeface="Times" pitchFamily="18" charset="0"/>
              </a:rPr>
              <a:t>Competence </a:t>
            </a:r>
            <a:r>
              <a:rPr lang="de-DE" sz="2400" b="1" dirty="0" err="1">
                <a:cs typeface="Times" pitchFamily="18" charset="0"/>
              </a:rPr>
              <a:t>Centre</a:t>
            </a:r>
            <a:r>
              <a:rPr lang="de-DE" sz="2400" b="1" dirty="0">
                <a:cs typeface="Times" pitchFamily="18" charset="0"/>
              </a:rPr>
              <a:t> </a:t>
            </a:r>
            <a:r>
              <a:rPr lang="de-DE" sz="2400" b="1" dirty="0" err="1">
                <a:cs typeface="Times" pitchFamily="18" charset="0"/>
              </a:rPr>
              <a:t>for</a:t>
            </a:r>
            <a:r>
              <a:rPr lang="de-DE" sz="2400" b="1" dirty="0">
                <a:cs typeface="Times" pitchFamily="18" charset="0"/>
              </a:rPr>
              <a:t> Innovation </a:t>
            </a:r>
            <a:r>
              <a:rPr lang="de-DE" sz="2400" b="1" dirty="0" err="1">
                <a:cs typeface="Times" pitchFamily="18" charset="0"/>
              </a:rPr>
              <a:t>Procurement</a:t>
            </a:r>
            <a:endParaRPr lang="de-DE" sz="2400" b="1" dirty="0">
              <a:latin typeface="Calibri" pitchFamily="34" charset="0"/>
              <a:cs typeface="Times" pitchFamily="18" charset="0"/>
            </a:endParaRPr>
          </a:p>
        </p:txBody>
      </p:sp>
      <p:sp>
        <p:nvSpPr>
          <p:cNvPr id="6147" name="Inhaltsplatzhalter 5"/>
          <p:cNvSpPr>
            <a:spLocks noGrp="1"/>
          </p:cNvSpPr>
          <p:nvPr>
            <p:ph idx="1"/>
          </p:nvPr>
        </p:nvSpPr>
        <p:spPr>
          <a:xfrm>
            <a:off x="539552" y="2060848"/>
            <a:ext cx="7591425" cy="3563937"/>
          </a:xfrm>
        </p:spPr>
        <p:txBody>
          <a:bodyPr/>
          <a:lstStyle/>
          <a:p>
            <a:pPr marL="950913" lvl="2" indent="-474663">
              <a:lnSpc>
                <a:spcPts val="2100"/>
              </a:lnSpc>
              <a:buNone/>
            </a:pPr>
            <a:r>
              <a:rPr lang="de-DE" sz="1200" dirty="0"/>
              <a:t>	</a:t>
            </a:r>
          </a:p>
          <a:p>
            <a:pPr marL="762000" lvl="2" indent="-285750">
              <a:lnSpc>
                <a:spcPts val="2100"/>
              </a:lnSpc>
              <a:spcAft>
                <a:spcPts val="1200"/>
              </a:spcAft>
            </a:pPr>
            <a:r>
              <a:rPr lang="de-DE" sz="2000" dirty="0"/>
              <a:t>On behalf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German Federal </a:t>
            </a:r>
            <a:r>
              <a:rPr lang="de-DE" sz="2000" dirty="0" err="1"/>
              <a:t>Ministry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Economic</a:t>
            </a:r>
            <a:r>
              <a:rPr lang="de-DE" sz="2000" dirty="0"/>
              <a:t> </a:t>
            </a:r>
            <a:r>
              <a:rPr lang="de-DE" sz="2000" dirty="0" err="1"/>
              <a:t>Affairs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Energy</a:t>
            </a:r>
            <a:r>
              <a:rPr lang="de-DE" sz="2000" dirty="0"/>
              <a:t>, BME was </a:t>
            </a:r>
            <a:r>
              <a:rPr lang="de-DE" sz="2000" dirty="0" err="1"/>
              <a:t>chosen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set</a:t>
            </a:r>
            <a:r>
              <a:rPr lang="de-DE" sz="2000" dirty="0"/>
              <a:t> </a:t>
            </a:r>
            <a:r>
              <a:rPr lang="de-DE" sz="2000" dirty="0" err="1"/>
              <a:t>up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run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Competence </a:t>
            </a:r>
            <a:r>
              <a:rPr lang="de-DE" sz="2000" dirty="0" err="1"/>
              <a:t>Centre</a:t>
            </a:r>
            <a:r>
              <a:rPr lang="de-DE" sz="2000" dirty="0"/>
              <a:t> in March 2013.</a:t>
            </a:r>
          </a:p>
          <a:p>
            <a:pPr marL="762000" lvl="2" indent="-285750">
              <a:lnSpc>
                <a:spcPts val="2100"/>
              </a:lnSpc>
              <a:spcAft>
                <a:spcPts val="1200"/>
              </a:spcAft>
            </a:pPr>
            <a:r>
              <a:rPr lang="en-US" sz="2000" dirty="0"/>
              <a:t>The aim of the Competence Centre is to increase public procurement of innovation in Germany and thus trigger innovation and increase competiveness in the German economy. </a:t>
            </a:r>
          </a:p>
          <a:p>
            <a:pPr marL="762000" lvl="2" indent="-285750">
              <a:lnSpc>
                <a:spcPts val="2100"/>
              </a:lnSpc>
              <a:spcAft>
                <a:spcPts val="1200"/>
              </a:spcAft>
            </a:pPr>
            <a:r>
              <a:rPr lang="en-US" sz="2000" dirty="0"/>
              <a:t>Goal: percentage of procurement procedures asking for new technologies, products and services – concerning the total public procurement – should be considerably increased.</a:t>
            </a:r>
          </a:p>
          <a:p>
            <a:pPr marL="476250" lvl="2" indent="0">
              <a:lnSpc>
                <a:spcPts val="2100"/>
              </a:lnSpc>
              <a:spcAft>
                <a:spcPts val="1200"/>
              </a:spcAft>
              <a:buNone/>
            </a:pPr>
            <a:r>
              <a:rPr lang="en-US" sz="2000" dirty="0"/>
              <a:t> 		2</a:t>
            </a:r>
            <a:r>
              <a:rPr lang="en-US" sz="2000" baseline="30000" dirty="0"/>
              <a:t>nd</a:t>
            </a:r>
            <a:r>
              <a:rPr lang="en-US" sz="2000" dirty="0"/>
              <a:t> phase of KOINNO 2017-2018 w/ option until 2020</a:t>
            </a: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702D-4CA4-430F-B94E-15EF014CBAB6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1412038" y="5589240"/>
            <a:ext cx="792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4D7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7591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4"/>
          <p:cNvSpPr>
            <a:spLocks noGrp="1"/>
          </p:cNvSpPr>
          <p:nvPr>
            <p:ph type="title"/>
          </p:nvPr>
        </p:nvSpPr>
        <p:spPr>
          <a:xfrm>
            <a:off x="866775" y="1657350"/>
            <a:ext cx="7593013" cy="475506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b="1" dirty="0">
                <a:cs typeface="Times" pitchFamily="18" charset="0"/>
              </a:rPr>
              <a:t>KOINNO services</a:t>
            </a:r>
            <a:endParaRPr lang="de-DE" sz="2400" b="1" dirty="0">
              <a:latin typeface="Calibri" pitchFamily="34" charset="0"/>
              <a:cs typeface="Times" pitchFamily="18" charset="0"/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756154693"/>
              </p:ext>
            </p:extLst>
          </p:nvPr>
        </p:nvGraphicFramePr>
        <p:xfrm>
          <a:off x="827584" y="2276872"/>
          <a:ext cx="7488832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702D-4CA4-430F-B94E-15EF014CBAB6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Foliennummernplatzhalter 7"/>
          <p:cNvSpPr txBox="1">
            <a:spLocks/>
          </p:cNvSpPr>
          <p:nvPr/>
        </p:nvSpPr>
        <p:spPr bwMode="auto">
          <a:xfrm>
            <a:off x="7556500" y="6297613"/>
            <a:ext cx="10795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3702D-4CA4-430F-B94E-15EF014CBAB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1E3E5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1E3E5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0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/>
          </p:nvPr>
        </p:nvSpPr>
        <p:spPr>
          <a:xfrm>
            <a:off x="611560" y="1828800"/>
            <a:ext cx="7665665" cy="1600200"/>
          </a:xfrm>
        </p:spPr>
        <p:txBody>
          <a:bodyPr/>
          <a:lstStyle/>
          <a:p>
            <a:pPr algn="ctr"/>
            <a:br>
              <a:rPr lang="en-GB" dirty="0"/>
            </a:br>
            <a:r>
              <a:rPr lang="en-US" dirty="0"/>
              <a:t>Proposal for c</a:t>
            </a:r>
            <a:r>
              <a:rPr lang="en-GB" dirty="0"/>
              <a:t>all ICT 33 b)</a:t>
            </a:r>
            <a:br>
              <a:rPr lang="en-US" dirty="0"/>
            </a:br>
            <a:r>
              <a:rPr lang="en-US" dirty="0"/>
              <a:t>--</a:t>
            </a:r>
            <a:br>
              <a:rPr lang="en-US" dirty="0"/>
            </a:br>
            <a:r>
              <a:rPr lang="en-US" dirty="0"/>
              <a:t>procure2innovate</a:t>
            </a:r>
            <a:endParaRPr lang="de-DE" dirty="0">
              <a:latin typeface="Calibri" pitchFamily="34" charset="0"/>
              <a:cs typeface="Times" pitchFamily="18" charset="0"/>
            </a:endParaRPr>
          </a:p>
        </p:txBody>
      </p:sp>
      <p:sp>
        <p:nvSpPr>
          <p:cNvPr id="17411" name="Untertitel 2"/>
          <p:cNvSpPr>
            <a:spLocks noGrp="1"/>
          </p:cNvSpPr>
          <p:nvPr>
            <p:ph type="subTitle" idx="1"/>
          </p:nvPr>
        </p:nvSpPr>
        <p:spPr>
          <a:xfrm>
            <a:off x="519956" y="3806303"/>
            <a:ext cx="7848872" cy="1512168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de-DE" dirty="0">
              <a:latin typeface="Calibri" pitchFamily="34" charset="0"/>
            </a:endParaRPr>
          </a:p>
          <a:p>
            <a:pPr algn="ctr"/>
            <a:r>
              <a:rPr lang="en-US" dirty="0"/>
              <a:t>European network of </a:t>
            </a:r>
            <a:r>
              <a:rPr lang="en-GB" dirty="0"/>
              <a:t>innovation procurement</a:t>
            </a:r>
            <a:r>
              <a:rPr lang="en-US" dirty="0"/>
              <a:t> competence centres</a:t>
            </a:r>
          </a:p>
        </p:txBody>
      </p:sp>
    </p:spTree>
    <p:extLst>
      <p:ext uri="{BB962C8B-B14F-4D97-AF65-F5344CB8AC3E}">
        <p14:creationId xmlns:p14="http://schemas.microsoft.com/office/powerpoint/2010/main" val="293033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Consortium</a:t>
            </a:r>
            <a:r>
              <a:rPr lang="en-US" b="1" dirty="0"/>
              <a:t> – procure2innovate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5 existing national innovation procurement competence centres</a:t>
            </a:r>
            <a:endParaRPr lang="de-DE" dirty="0"/>
          </a:p>
          <a:p>
            <a:pPr lvl="0"/>
            <a:r>
              <a:rPr lang="en-GB" dirty="0"/>
              <a:t>5 new national innovation procurement competence centres</a:t>
            </a:r>
            <a:endParaRPr lang="de-DE" dirty="0"/>
          </a:p>
          <a:p>
            <a:r>
              <a:rPr lang="en-GB" dirty="0"/>
              <a:t>PPI Platform (ICLEI) as communication partner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BD1B6-A4AC-4B7E-8C9D-F49BCA5E313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pic>
        <p:nvPicPr>
          <p:cNvPr id="6" name="Picture 2" descr="K:\KOINNO Logos_Fotos_Style\KOINNO PROJEKTLOGO\JPG\Logo KOINNO 300x116_koinnowebs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124" y="431928"/>
            <a:ext cx="1713876" cy="66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54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BME </a:t>
            </a:r>
            <a:r>
              <a:rPr lang="de-DE" b="1" dirty="0" err="1"/>
              <a:t>as</a:t>
            </a:r>
            <a:r>
              <a:rPr lang="de-DE" b="1" dirty="0"/>
              <a:t> </a:t>
            </a:r>
            <a:r>
              <a:rPr lang="de-DE" b="1" dirty="0" err="1"/>
              <a:t>project</a:t>
            </a:r>
            <a:r>
              <a:rPr lang="de-DE" b="1" dirty="0"/>
              <a:t> </a:t>
            </a:r>
            <a:r>
              <a:rPr lang="de-DE" b="1" dirty="0" err="1"/>
              <a:t>coordinator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BME has experience as </a:t>
            </a:r>
            <a:r>
              <a:rPr lang="en-US" dirty="0"/>
              <a:t>a </a:t>
            </a:r>
            <a:r>
              <a:rPr lang="en-GB" dirty="0"/>
              <a:t>project participant in a variety of European and international projects.</a:t>
            </a:r>
          </a:p>
          <a:p>
            <a:pPr lvl="0"/>
            <a:r>
              <a:rPr lang="en-GB" dirty="0"/>
              <a:t>Marlene Grauer has experience as project coordinator in Horizon 2020 and has written successful </a:t>
            </a:r>
            <a:r>
              <a:rPr lang="en-US" dirty="0"/>
              <a:t>H2020 </a:t>
            </a:r>
            <a:r>
              <a:rPr lang="en-GB" dirty="0"/>
              <a:t>proposals. </a:t>
            </a:r>
          </a:p>
          <a:p>
            <a:pPr lvl="0"/>
            <a:r>
              <a:rPr lang="en-GB" dirty="0"/>
              <a:t>German Ministry of Economics supports the proposal with knowledge and expertise.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Perfect combination!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BD1B6-A4AC-4B7E-8C9D-F49BCA5E313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pic>
        <p:nvPicPr>
          <p:cNvPr id="6" name="Picture 2" descr="K:\KOINNO Logos_Fotos_Style\KOINNO PROJEKTLOGO\JPG\Logo KOINNO 300x116_koinnowebs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124" y="431928"/>
            <a:ext cx="1713876" cy="66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3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4"/>
          <p:cNvSpPr>
            <a:spLocks noGrp="1"/>
          </p:cNvSpPr>
          <p:nvPr>
            <p:ph type="title"/>
          </p:nvPr>
        </p:nvSpPr>
        <p:spPr>
          <a:xfrm>
            <a:off x="874711" y="1666900"/>
            <a:ext cx="7592400" cy="360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b="1" dirty="0"/>
              <a:t>Servicepoint </a:t>
            </a:r>
            <a:r>
              <a:rPr lang="de-DE" b="1" dirty="0" err="1"/>
              <a:t>for</a:t>
            </a:r>
            <a:r>
              <a:rPr lang="de-DE" b="1" dirty="0"/>
              <a:t> Innovation </a:t>
            </a:r>
            <a:r>
              <a:rPr lang="de-DE" b="1" dirty="0" err="1"/>
              <a:t>Procurement</a:t>
            </a:r>
            <a:br>
              <a:rPr lang="de-DE" b="1" dirty="0"/>
            </a:br>
            <a:r>
              <a:rPr lang="de-DE" sz="1800" b="1" dirty="0"/>
              <a:t>Federal </a:t>
            </a:r>
            <a:r>
              <a:rPr lang="de-DE" sz="1800" b="1" dirty="0" err="1"/>
              <a:t>Procurement</a:t>
            </a:r>
            <a:r>
              <a:rPr lang="de-DE" sz="1800" b="1" dirty="0"/>
              <a:t> Agency </a:t>
            </a:r>
            <a:r>
              <a:rPr lang="de-DE" sz="1800" b="1" dirty="0" err="1"/>
              <a:t>of</a:t>
            </a:r>
            <a:r>
              <a:rPr lang="de-DE" sz="1800" b="1" dirty="0"/>
              <a:t> Austria</a:t>
            </a:r>
          </a:p>
        </p:txBody>
      </p:sp>
      <p:sp>
        <p:nvSpPr>
          <p:cNvPr id="14339" name="Inhaltsplatzhalter 5"/>
          <p:cNvSpPr>
            <a:spLocks noGrp="1"/>
          </p:cNvSpPr>
          <p:nvPr>
            <p:ph idx="1"/>
          </p:nvPr>
        </p:nvSpPr>
        <p:spPr>
          <a:xfrm>
            <a:off x="395536" y="2708920"/>
            <a:ext cx="8044796" cy="3959845"/>
          </a:xfrm>
        </p:spPr>
        <p:txBody>
          <a:bodyPr/>
          <a:lstStyle/>
          <a:p>
            <a:pPr marL="342900" lvl="1" indent="-342900">
              <a:spcAft>
                <a:spcPts val="600"/>
              </a:spcAft>
            </a:pPr>
            <a:r>
              <a:rPr lang="de-DE" sz="2400" dirty="0" err="1"/>
              <a:t>trainings</a:t>
            </a:r>
            <a:r>
              <a:rPr lang="de-DE" sz="2400" dirty="0"/>
              <a:t>, </a:t>
            </a:r>
            <a:r>
              <a:rPr lang="de-DE" sz="2400" dirty="0" err="1"/>
              <a:t>events</a:t>
            </a:r>
            <a:r>
              <a:rPr lang="de-DE" sz="2400" dirty="0"/>
              <a:t>, </a:t>
            </a:r>
            <a:r>
              <a:rPr lang="de-DE" sz="2400" dirty="0" err="1"/>
              <a:t>pilotprojects</a:t>
            </a:r>
            <a:r>
              <a:rPr lang="de-DE" sz="2400" dirty="0"/>
              <a:t>, </a:t>
            </a:r>
            <a:r>
              <a:rPr lang="de-DE" sz="2400" dirty="0" err="1"/>
              <a:t>consulting</a:t>
            </a:r>
            <a:r>
              <a:rPr lang="de-DE" sz="2400" dirty="0"/>
              <a:t>, national </a:t>
            </a:r>
            <a:r>
              <a:rPr lang="de-DE" sz="2400" dirty="0" err="1"/>
              <a:t>funding</a:t>
            </a:r>
            <a:r>
              <a:rPr lang="de-DE" sz="2400" dirty="0"/>
              <a:t> </a:t>
            </a:r>
            <a:r>
              <a:rPr lang="de-DE" sz="2400" dirty="0" err="1"/>
              <a:t>scheme</a:t>
            </a:r>
            <a:r>
              <a:rPr lang="de-DE" sz="2400" dirty="0"/>
              <a:t>, </a:t>
            </a:r>
            <a:r>
              <a:rPr lang="de-DE" sz="2400" dirty="0" err="1"/>
              <a:t>project</a:t>
            </a:r>
            <a:r>
              <a:rPr lang="de-DE" sz="2400" dirty="0"/>
              <a:t> </a:t>
            </a:r>
            <a:r>
              <a:rPr lang="de-DE" sz="2400" dirty="0" err="1"/>
              <a:t>database</a:t>
            </a:r>
            <a:r>
              <a:rPr lang="de-DE" sz="2400" dirty="0"/>
              <a:t>,…</a:t>
            </a:r>
          </a:p>
          <a:p>
            <a:pPr marL="342900" lvl="1" indent="-342900">
              <a:spcAft>
                <a:spcPts val="600"/>
              </a:spcAft>
            </a:pPr>
            <a:r>
              <a:rPr lang="de-DE" sz="2400" dirty="0"/>
              <a:t>Open Innovation in </a:t>
            </a:r>
            <a:r>
              <a:rPr lang="de-DE" sz="2400" dirty="0" err="1"/>
              <a:t>Procurement</a:t>
            </a:r>
            <a:r>
              <a:rPr lang="de-DE" sz="2400" dirty="0"/>
              <a:t> - </a:t>
            </a:r>
            <a:r>
              <a:rPr lang="de-DE" sz="2400" dirty="0" err="1"/>
              <a:t>publication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needs</a:t>
            </a:r>
            <a:r>
              <a:rPr lang="de-DE" sz="2400" dirty="0"/>
              <a:t> (</a:t>
            </a:r>
            <a:r>
              <a:rPr lang="de-DE" sz="2400" dirty="0">
                <a:hlinkClick r:id="rId2"/>
              </a:rPr>
              <a:t>www.innovationspartnerschaft.at</a:t>
            </a:r>
            <a:r>
              <a:rPr lang="de-DE" sz="2400" dirty="0"/>
              <a:t>)</a:t>
            </a:r>
          </a:p>
          <a:p>
            <a:pPr marL="342900" lvl="1" indent="-342900">
              <a:spcAft>
                <a:spcPts val="600"/>
              </a:spcAft>
            </a:pPr>
            <a:r>
              <a:rPr lang="de-DE" sz="2400" dirty="0"/>
              <a:t>Experience </a:t>
            </a:r>
            <a:r>
              <a:rPr lang="de-DE" sz="2400" dirty="0" err="1"/>
              <a:t>as</a:t>
            </a:r>
            <a:r>
              <a:rPr lang="de-DE" sz="2400" dirty="0"/>
              <a:t> </a:t>
            </a:r>
            <a:r>
              <a:rPr lang="de-DE" sz="2400" dirty="0" err="1"/>
              <a:t>project</a:t>
            </a:r>
            <a:r>
              <a:rPr lang="de-DE" sz="2400" dirty="0"/>
              <a:t> </a:t>
            </a:r>
            <a:r>
              <a:rPr lang="de-DE" sz="2400" dirty="0" err="1"/>
              <a:t>leader</a:t>
            </a:r>
            <a:r>
              <a:rPr lang="de-DE" sz="2400" dirty="0"/>
              <a:t> / </a:t>
            </a:r>
            <a:r>
              <a:rPr lang="de-DE" sz="2400" dirty="0" err="1"/>
              <a:t>partner</a:t>
            </a:r>
            <a:r>
              <a:rPr lang="de-DE" sz="2400" dirty="0"/>
              <a:t> in </a:t>
            </a:r>
            <a:r>
              <a:rPr lang="de-DE" sz="2400" dirty="0" err="1"/>
              <a:t>various</a:t>
            </a:r>
            <a:r>
              <a:rPr lang="de-DE" sz="2400" dirty="0"/>
              <a:t> international </a:t>
            </a:r>
            <a:r>
              <a:rPr lang="de-DE" sz="2400" dirty="0" err="1"/>
              <a:t>and</a:t>
            </a:r>
            <a:r>
              <a:rPr lang="de-DE" sz="2400" dirty="0"/>
              <a:t> EC-</a:t>
            </a:r>
            <a:r>
              <a:rPr lang="de-DE" sz="2400" dirty="0" err="1"/>
              <a:t>funded</a:t>
            </a:r>
            <a:r>
              <a:rPr lang="de-DE" sz="2400" dirty="0"/>
              <a:t> </a:t>
            </a:r>
            <a:r>
              <a:rPr lang="de-DE" sz="2400" dirty="0" err="1"/>
              <a:t>projects</a:t>
            </a:r>
            <a:r>
              <a:rPr lang="de-DE" sz="2400" dirty="0"/>
              <a:t> (e.g. </a:t>
            </a:r>
            <a:r>
              <a:rPr lang="de-DE" sz="2400" dirty="0" err="1"/>
              <a:t>Innobooster</a:t>
            </a:r>
            <a:r>
              <a:rPr lang="de-DE" sz="2400" dirty="0"/>
              <a:t>) </a:t>
            </a:r>
          </a:p>
          <a:p>
            <a:pPr marL="342900" lvl="1" indent="-342900">
              <a:spcAft>
                <a:spcPts val="600"/>
              </a:spcAft>
            </a:pPr>
            <a:endParaRPr lang="de-DE" sz="2400" dirty="0"/>
          </a:p>
          <a:p>
            <a:pPr marL="0" lvl="1" indent="0">
              <a:spcAft>
                <a:spcPts val="600"/>
              </a:spcAft>
              <a:buNone/>
            </a:pPr>
            <a:endParaRPr lang="de-DE" sz="240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702D-4CA4-430F-B94E-15EF014CBAB6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32656"/>
            <a:ext cx="2090928" cy="1010412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 bwMode="auto">
          <a:xfrm>
            <a:off x="107504" y="116632"/>
            <a:ext cx="2880320" cy="1296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  <a:cs typeface="ＭＳ Ｐゴシック" pitchFamily="5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440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4"/>
          <p:cNvSpPr>
            <a:spLocks noGrp="1"/>
          </p:cNvSpPr>
          <p:nvPr>
            <p:ph type="title"/>
          </p:nvPr>
        </p:nvSpPr>
        <p:spPr>
          <a:xfrm>
            <a:off x="874711" y="1666900"/>
            <a:ext cx="7592400" cy="360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b="1" dirty="0">
                <a:cs typeface="Times" pitchFamily="18" charset="0"/>
              </a:rPr>
              <a:t>procure2innovate</a:t>
            </a:r>
            <a:r>
              <a:rPr lang="de-DE" sz="2400" b="1" dirty="0">
                <a:cs typeface="Times" pitchFamily="18" charset="0"/>
              </a:rPr>
              <a:t> –</a:t>
            </a:r>
            <a:r>
              <a:rPr lang="en-US" sz="2400" b="1" dirty="0">
                <a:cs typeface="Times" pitchFamily="18" charset="0"/>
              </a:rPr>
              <a:t> core</a:t>
            </a:r>
            <a:r>
              <a:rPr lang="de-DE" sz="2400" b="1" dirty="0">
                <a:cs typeface="Times" pitchFamily="18" charset="0"/>
              </a:rPr>
              <a:t> </a:t>
            </a:r>
            <a:r>
              <a:rPr lang="de-DE" sz="2400" b="1" dirty="0" err="1">
                <a:cs typeface="Times" pitchFamily="18" charset="0"/>
              </a:rPr>
              <a:t>project</a:t>
            </a:r>
            <a:r>
              <a:rPr lang="de-DE" sz="2400" b="1" dirty="0">
                <a:cs typeface="Times" pitchFamily="18" charset="0"/>
              </a:rPr>
              <a:t> </a:t>
            </a:r>
            <a:r>
              <a:rPr lang="de-DE" sz="2400" b="1" dirty="0" err="1">
                <a:cs typeface="Times" pitchFamily="18" charset="0"/>
              </a:rPr>
              <a:t>goals</a:t>
            </a:r>
            <a:endParaRPr lang="de-DE" sz="2400" b="1" dirty="0">
              <a:latin typeface="Calibri" pitchFamily="34" charset="0"/>
              <a:cs typeface="Times" pitchFamily="18" charset="0"/>
            </a:endParaRPr>
          </a:p>
        </p:txBody>
      </p:sp>
      <p:sp>
        <p:nvSpPr>
          <p:cNvPr id="14339" name="Inhaltsplatzhalter 5"/>
          <p:cNvSpPr>
            <a:spLocks noGrp="1"/>
          </p:cNvSpPr>
          <p:nvPr>
            <p:ph idx="1"/>
          </p:nvPr>
        </p:nvSpPr>
        <p:spPr>
          <a:xfrm>
            <a:off x="414992" y="2348879"/>
            <a:ext cx="8044796" cy="3959845"/>
          </a:xfrm>
        </p:spPr>
        <p:txBody>
          <a:bodyPr/>
          <a:lstStyle/>
          <a:p>
            <a:pPr lvl="0"/>
            <a:r>
              <a:rPr lang="en-GB" sz="2200" dirty="0"/>
              <a:t>To support 5 existing competence centres and help them increase their impact, improve their service</a:t>
            </a:r>
            <a:endParaRPr lang="de-DE" sz="2200" dirty="0"/>
          </a:p>
          <a:p>
            <a:pPr lvl="0"/>
            <a:r>
              <a:rPr lang="en-GB" sz="2200" dirty="0"/>
              <a:t>To set up 5 new competence centres and guide them in finding their audience, making an impact</a:t>
            </a:r>
            <a:endParaRPr lang="de-DE" sz="2200" dirty="0"/>
          </a:p>
          <a:p>
            <a:pPr lvl="0"/>
            <a:r>
              <a:rPr lang="en-GB" sz="2200" dirty="0"/>
              <a:t>Facilitate cross-border joint procurement</a:t>
            </a:r>
            <a:endParaRPr lang="de-DE" sz="2200" dirty="0"/>
          </a:p>
          <a:p>
            <a:pPr lvl="0"/>
            <a:r>
              <a:rPr lang="en-GB" sz="2200" dirty="0"/>
              <a:t>Build a lasting network of old and new competence centres to allow continued information and best practice exchange.</a:t>
            </a:r>
            <a:endParaRPr lang="de-DE" sz="220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702D-4CA4-430F-B94E-15EF014CBAB6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843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4"/>
          <p:cNvSpPr>
            <a:spLocks noGrp="1"/>
          </p:cNvSpPr>
          <p:nvPr>
            <p:ph type="title"/>
          </p:nvPr>
        </p:nvSpPr>
        <p:spPr>
          <a:xfrm>
            <a:off x="874711" y="1666900"/>
            <a:ext cx="7592400" cy="360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b="1" dirty="0">
                <a:cs typeface="Times" pitchFamily="18" charset="0"/>
              </a:rPr>
              <a:t>Procure2innovate </a:t>
            </a:r>
            <a:r>
              <a:rPr lang="de-DE" sz="2400" b="1" dirty="0">
                <a:cs typeface="Times" pitchFamily="18" charset="0"/>
              </a:rPr>
              <a:t>– </a:t>
            </a:r>
            <a:r>
              <a:rPr lang="de-DE" sz="2400" b="1" dirty="0" err="1">
                <a:cs typeface="Times" pitchFamily="18" charset="0"/>
              </a:rPr>
              <a:t>project</a:t>
            </a:r>
            <a:r>
              <a:rPr lang="de-DE" sz="2400" b="1" dirty="0">
                <a:cs typeface="Times" pitchFamily="18" charset="0"/>
              </a:rPr>
              <a:t> </a:t>
            </a:r>
            <a:r>
              <a:rPr lang="de-DE" sz="2400" b="1" dirty="0" err="1">
                <a:cs typeface="Times" pitchFamily="18" charset="0"/>
              </a:rPr>
              <a:t>activities</a:t>
            </a:r>
            <a:endParaRPr lang="de-DE" sz="2400" b="1" dirty="0">
              <a:latin typeface="Calibri" pitchFamily="34" charset="0"/>
              <a:cs typeface="Times" pitchFamily="18" charset="0"/>
            </a:endParaRPr>
          </a:p>
        </p:txBody>
      </p:sp>
      <p:sp>
        <p:nvSpPr>
          <p:cNvPr id="14339" name="Inhaltsplatzhalter 5"/>
          <p:cNvSpPr>
            <a:spLocks noGrp="1"/>
          </p:cNvSpPr>
          <p:nvPr>
            <p:ph idx="1"/>
          </p:nvPr>
        </p:nvSpPr>
        <p:spPr>
          <a:xfrm>
            <a:off x="414992" y="2132856"/>
            <a:ext cx="8044796" cy="3959845"/>
          </a:xfrm>
        </p:spPr>
        <p:txBody>
          <a:bodyPr/>
          <a:lstStyle/>
          <a:p>
            <a:pPr lvl="0"/>
            <a:r>
              <a:rPr lang="de-DE" sz="2200" b="1" dirty="0"/>
              <a:t>Set </a:t>
            </a:r>
            <a:r>
              <a:rPr lang="de-DE" sz="2200" b="1" dirty="0" err="1"/>
              <a:t>up</a:t>
            </a:r>
            <a:r>
              <a:rPr lang="de-DE" sz="2200" b="1" dirty="0"/>
              <a:t> </a:t>
            </a:r>
            <a:r>
              <a:rPr lang="de-DE" sz="2200" dirty="0"/>
              <a:t>a peer-</a:t>
            </a:r>
            <a:r>
              <a:rPr lang="de-DE" sz="2200" dirty="0" err="1"/>
              <a:t>learning</a:t>
            </a:r>
            <a:r>
              <a:rPr lang="de-DE" sz="2200" dirty="0"/>
              <a:t> </a:t>
            </a:r>
            <a:r>
              <a:rPr lang="de-DE" sz="2200" dirty="0" err="1"/>
              <a:t>mechanism</a:t>
            </a:r>
            <a:r>
              <a:rPr lang="de-DE" sz="2200" dirty="0"/>
              <a:t> </a:t>
            </a:r>
            <a:r>
              <a:rPr lang="de-DE" sz="2200" dirty="0" err="1"/>
              <a:t>between</a:t>
            </a:r>
            <a:r>
              <a:rPr lang="de-DE" sz="2200" dirty="0"/>
              <a:t> </a:t>
            </a:r>
            <a:r>
              <a:rPr lang="de-DE" sz="2200" dirty="0" err="1"/>
              <a:t>existing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new</a:t>
            </a:r>
            <a:r>
              <a:rPr lang="de-DE" sz="2200" dirty="0"/>
              <a:t> </a:t>
            </a:r>
            <a:r>
              <a:rPr lang="de-DE" sz="2200" dirty="0" err="1"/>
              <a:t>competence</a:t>
            </a:r>
            <a:r>
              <a:rPr lang="de-DE" sz="2200" dirty="0"/>
              <a:t> </a:t>
            </a:r>
            <a:r>
              <a:rPr lang="de-DE" sz="2200" dirty="0" err="1"/>
              <a:t>centres</a:t>
            </a:r>
            <a:endParaRPr lang="de-DE" sz="2200" dirty="0"/>
          </a:p>
          <a:p>
            <a:pPr lvl="0"/>
            <a:r>
              <a:rPr lang="en-GB" sz="2200" b="1" dirty="0"/>
              <a:t>Evaluate</a:t>
            </a:r>
            <a:r>
              <a:rPr lang="en-GB" sz="2200" dirty="0"/>
              <a:t> existing services and develop new services</a:t>
            </a:r>
          </a:p>
          <a:p>
            <a:pPr lvl="0"/>
            <a:r>
              <a:rPr lang="en-GB" sz="2200" b="1" dirty="0"/>
              <a:t>Advocate</a:t>
            </a:r>
            <a:r>
              <a:rPr lang="en-GB" sz="2200" dirty="0"/>
              <a:t> the work done by the competence centres to political decision makers</a:t>
            </a:r>
          </a:p>
          <a:p>
            <a:pPr lvl="0"/>
            <a:r>
              <a:rPr lang="de-DE" sz="2200" b="1" dirty="0"/>
              <a:t>Support</a:t>
            </a:r>
            <a:r>
              <a:rPr lang="de-DE" sz="2200" dirty="0"/>
              <a:t> </a:t>
            </a:r>
            <a:r>
              <a:rPr lang="de-DE" sz="2200" dirty="0" err="1"/>
              <a:t>linkages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existing</a:t>
            </a:r>
            <a:r>
              <a:rPr lang="en-US" sz="2200" dirty="0"/>
              <a:t> national </a:t>
            </a:r>
            <a:r>
              <a:rPr lang="de-DE" sz="2200" dirty="0" err="1"/>
              <a:t>organisations</a:t>
            </a:r>
            <a:endParaRPr lang="de-DE" sz="2200" dirty="0"/>
          </a:p>
          <a:p>
            <a:pPr lvl="0"/>
            <a:r>
              <a:rPr lang="de-DE" sz="2200" b="1" dirty="0" err="1"/>
              <a:t>Explore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innovation</a:t>
            </a:r>
            <a:r>
              <a:rPr lang="de-DE" sz="2200" dirty="0"/>
              <a:t> </a:t>
            </a:r>
            <a:r>
              <a:rPr lang="de-DE" sz="2200" dirty="0" err="1"/>
              <a:t>partnership</a:t>
            </a:r>
            <a:r>
              <a:rPr lang="de-DE" sz="2200" dirty="0"/>
              <a:t> </a:t>
            </a:r>
            <a:r>
              <a:rPr lang="de-DE" sz="2200" dirty="0" err="1"/>
              <a:t>mechanism</a:t>
            </a:r>
            <a:endParaRPr lang="de-DE" sz="2200" dirty="0"/>
          </a:p>
          <a:p>
            <a:pPr lvl="0"/>
            <a:r>
              <a:rPr lang="de-DE" sz="2200" b="1" dirty="0" err="1"/>
              <a:t>Initiate</a:t>
            </a:r>
            <a:r>
              <a:rPr lang="de-DE" sz="2200" dirty="0"/>
              <a:t> </a:t>
            </a:r>
            <a:r>
              <a:rPr lang="de-DE" sz="2200" dirty="0" err="1"/>
              <a:t>concrete</a:t>
            </a:r>
            <a:r>
              <a:rPr lang="de-DE" sz="2200" dirty="0"/>
              <a:t> PPIs </a:t>
            </a:r>
            <a:r>
              <a:rPr lang="de-DE" sz="2200" dirty="0" err="1"/>
              <a:t>and</a:t>
            </a:r>
            <a:r>
              <a:rPr lang="de-DE" sz="2200" dirty="0"/>
              <a:t> PCPs </a:t>
            </a:r>
            <a:r>
              <a:rPr lang="de-DE" sz="2200" dirty="0" err="1"/>
              <a:t>during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project</a:t>
            </a:r>
            <a:r>
              <a:rPr lang="de-DE" sz="2200" dirty="0"/>
              <a:t>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702D-4CA4-430F-B94E-15EF014CBAB6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5491889"/>
      </p:ext>
    </p:extLst>
  </p:cSld>
  <p:clrMapOvr>
    <a:masterClrMapping/>
  </p:clrMapOvr>
</p:sld>
</file>

<file path=ppt/theme/theme1.xml><?xml version="1.0" encoding="utf-8"?>
<a:theme xmlns:a="http://schemas.openxmlformats.org/drawingml/2006/main" name="2 Energie">
  <a:themeElements>
    <a:clrScheme name="">
      <a:dk1>
        <a:srgbClr val="000000"/>
      </a:dk1>
      <a:lt1>
        <a:srgbClr val="FFFFFF"/>
      </a:lt1>
      <a:dk2>
        <a:srgbClr val="FFFFFF"/>
      </a:dk2>
      <a:lt2>
        <a:srgbClr val="668CB3"/>
      </a:lt2>
      <a:accent1>
        <a:srgbClr val="5780A3"/>
      </a:accent1>
      <a:accent2>
        <a:srgbClr val="003366"/>
      </a:accent2>
      <a:accent3>
        <a:srgbClr val="FFFFFF"/>
      </a:accent3>
      <a:accent4>
        <a:srgbClr val="000000"/>
      </a:accent4>
      <a:accent5>
        <a:srgbClr val="B4C0CE"/>
      </a:accent5>
      <a:accent6>
        <a:srgbClr val="002D5C"/>
      </a:accent6>
      <a:hlink>
        <a:srgbClr val="9595A0"/>
      </a:hlink>
      <a:folHlink>
        <a:srgbClr val="386691"/>
      </a:folHlink>
    </a:clrScheme>
    <a:fontScheme name="2 Energie">
      <a:majorFont>
        <a:latin typeface="Verdana"/>
        <a:ea typeface="ＭＳ Ｐゴシック"/>
        <a:cs typeface="ＭＳ Ｐゴシック"/>
      </a:majorFont>
      <a:minorFont>
        <a:latin typeface="Times New Roman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2" charset="-128"/>
            <a:cs typeface="ＭＳ Ｐ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2" charset="-128"/>
            <a:cs typeface="ＭＳ Ｐゴシック" pitchFamily="52" charset="-128"/>
          </a:defRPr>
        </a:defPPr>
      </a:lstStyle>
    </a:lnDef>
    <a:txDef>
      <a:spPr/>
      <a:bodyPr/>
      <a:lstStyle>
        <a:defPPr marL="474663" marR="0" indent="-474663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4F80"/>
          </a:buClr>
          <a:buSzPct val="80000"/>
          <a:buFont typeface="Wingdings" pitchFamily="2" charset="2"/>
          <a:buNone/>
          <a:tabLst/>
          <a:defRPr kumimoji="0" sz="1100" b="0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BundesSans Office"/>
            <a:ea typeface="+mn-ea"/>
            <a:cs typeface="+mn-cs"/>
          </a:defRPr>
        </a:defPPr>
      </a:lstStyle>
    </a:txDef>
  </a:objectDefaults>
  <a:extraClrSchemeLst>
    <a:extraClrScheme>
      <a:clrScheme name="2 Energie 1">
        <a:dk1>
          <a:srgbClr val="000000"/>
        </a:dk1>
        <a:lt1>
          <a:srgbClr val="FFFFFF"/>
        </a:lt1>
        <a:dk2>
          <a:srgbClr val="FFFFFF"/>
        </a:dk2>
        <a:lt2>
          <a:srgbClr val="668CB3"/>
        </a:lt2>
        <a:accent1>
          <a:srgbClr val="194C80"/>
        </a:accent1>
        <a:accent2>
          <a:srgbClr val="386691"/>
        </a:accent2>
        <a:accent3>
          <a:srgbClr val="FFFFFF"/>
        </a:accent3>
        <a:accent4>
          <a:srgbClr val="000000"/>
        </a:accent4>
        <a:accent5>
          <a:srgbClr val="ABB2C0"/>
        </a:accent5>
        <a:accent6>
          <a:srgbClr val="325C83"/>
        </a:accent6>
        <a:hlink>
          <a:srgbClr val="5780A3"/>
        </a:hlink>
        <a:folHlink>
          <a:srgbClr val="7599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MasterDV_2012-02-23</Template>
  <TotalTime>7</TotalTime>
  <Words>306</Words>
  <Application>Microsoft Office PowerPoint</Application>
  <PresentationFormat>Diavoorstelling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21" baseType="lpstr">
      <vt:lpstr>ＭＳ Ｐゴシック</vt:lpstr>
      <vt:lpstr>Arial</vt:lpstr>
      <vt:lpstr>BundesSans Office</vt:lpstr>
      <vt:lpstr>BundesSerif Office</vt:lpstr>
      <vt:lpstr>Calibri</vt:lpstr>
      <vt:lpstr>Neue Praxis</vt:lpstr>
      <vt:lpstr>Times</vt:lpstr>
      <vt:lpstr>Verdana</vt:lpstr>
      <vt:lpstr>Wingdings</vt:lpstr>
      <vt:lpstr>Wingdings 3</vt:lpstr>
      <vt:lpstr>2 Energie</vt:lpstr>
      <vt:lpstr>KOINNO  -- German Competence Centre  for Innovation Procurement </vt:lpstr>
      <vt:lpstr>Competence Centre for Innovation Procurement</vt:lpstr>
      <vt:lpstr>KOINNO services</vt:lpstr>
      <vt:lpstr> Proposal for call ICT 33 b) -- procure2innovate</vt:lpstr>
      <vt:lpstr>Consortium – procure2innovate</vt:lpstr>
      <vt:lpstr>BME as project coordinator</vt:lpstr>
      <vt:lpstr>Servicepoint for Innovation Procurement Federal Procurement Agency of Austria</vt:lpstr>
      <vt:lpstr>procure2innovate – core project goals</vt:lpstr>
      <vt:lpstr>Procure2innovate – project activities</vt:lpstr>
      <vt:lpstr>Contact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 zur Delegiertenversammlung</dc:title>
  <dc:creator>Martina Jungclaus</dc:creator>
  <cp:lastModifiedBy>Covers bv</cp:lastModifiedBy>
  <cp:revision>694</cp:revision>
  <cp:lastPrinted>2012-11-28T12:39:04Z</cp:lastPrinted>
  <dcterms:created xsi:type="dcterms:W3CDTF">2012-05-24T07:28:07Z</dcterms:created>
  <dcterms:modified xsi:type="dcterms:W3CDTF">2016-10-18T14:04:53Z</dcterms:modified>
</cp:coreProperties>
</file>