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3.xml" ContentType="application/vnd.openxmlformats-officedocument.themeOverride+xml"/>
  <Override PartName="/ppt/notesSlides/notesSlide2.xml" ContentType="application/vnd.openxmlformats-officedocument.presentationml.notesSlide+xml"/>
  <Override PartName="/ppt/theme/themeOverride4.xml" ContentType="application/vnd.openxmlformats-officedocument.themeOverride+xml"/>
  <Override PartName="/ppt/theme/themeOverride5.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6.xml" ContentType="application/vnd.openxmlformats-officedocument.themeOverr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heme/themeOverride11.xml" ContentType="application/vnd.openxmlformats-officedocument.themeOverr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8" r:id="rId1"/>
    <p:sldMasterId id="2147483991" r:id="rId2"/>
  </p:sldMasterIdLst>
  <p:notesMasterIdLst>
    <p:notesMasterId r:id="rId19"/>
  </p:notesMasterIdLst>
  <p:handoutMasterIdLst>
    <p:handoutMasterId r:id="rId20"/>
  </p:handoutMasterIdLst>
  <p:sldIdLst>
    <p:sldId id="268" r:id="rId3"/>
    <p:sldId id="270" r:id="rId4"/>
    <p:sldId id="288" r:id="rId5"/>
    <p:sldId id="289" r:id="rId6"/>
    <p:sldId id="290" r:id="rId7"/>
    <p:sldId id="291" r:id="rId8"/>
    <p:sldId id="292" r:id="rId9"/>
    <p:sldId id="293" r:id="rId10"/>
    <p:sldId id="294" r:id="rId11"/>
    <p:sldId id="295" r:id="rId12"/>
    <p:sldId id="296" r:id="rId13"/>
    <p:sldId id="297" r:id="rId14"/>
    <p:sldId id="298" r:id="rId15"/>
    <p:sldId id="299" r:id="rId16"/>
    <p:sldId id="286" r:id="rId17"/>
    <p:sldId id="285"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83" userDrawn="1">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EEB"/>
    <a:srgbClr val="E8ECFE"/>
    <a:srgbClr val="1F3586"/>
    <a:srgbClr val="C3CEFD"/>
    <a:srgbClr val="000000"/>
    <a:srgbClr val="718ED5"/>
    <a:srgbClr val="2C4A93"/>
    <a:srgbClr val="5318F8"/>
    <a:srgbClr val="1B58BB"/>
    <a:srgbClr val="1C59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37CE84F3-28C3-443E-9E96-99CF82512B78}" styleName="Style foncé 1 - Accentuation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603" autoAdjust="0"/>
    <p:restoredTop sz="94394" autoAdjust="0"/>
  </p:normalViewPr>
  <p:slideViewPr>
    <p:cSldViewPr snapToGrid="0">
      <p:cViewPr varScale="1">
        <p:scale>
          <a:sx n="70" d="100"/>
          <a:sy n="70" d="100"/>
        </p:scale>
        <p:origin x="-1374" y="-96"/>
      </p:cViewPr>
      <p:guideLst>
        <p:guide orient="horz" pos="2183"/>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4" d="100"/>
          <a:sy n="54" d="100"/>
        </p:scale>
        <p:origin x="2820"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diagrams/_rels/data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395794-F13E-43C4-BD24-1B6AF74AE748}"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nl-NL"/>
        </a:p>
      </dgm:t>
    </dgm:pt>
    <dgm:pt modelId="{63560EE8-6224-4F66-BEA0-22B734C4997D}">
      <dgm:prSet phldrT="[Tekst]"/>
      <dgm:spPr>
        <a:xfrm>
          <a:off x="3256880" y="1563079"/>
          <a:ext cx="1715839" cy="1715839"/>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b="1" dirty="0" smtClean="0">
              <a:solidFill>
                <a:sysClr val="window" lastClr="FFFFFF"/>
              </a:solidFill>
              <a:latin typeface="Calibri"/>
              <a:ea typeface="+mn-ea"/>
              <a:cs typeface="+mn-cs"/>
            </a:rPr>
            <a:t>Smart</a:t>
          </a:r>
        </a:p>
        <a:p>
          <a:r>
            <a:rPr lang="en-US" b="1" dirty="0" smtClean="0">
              <a:solidFill>
                <a:sysClr val="window" lastClr="FFFFFF"/>
              </a:solidFill>
              <a:latin typeface="Calibri"/>
              <a:ea typeface="+mn-ea"/>
              <a:cs typeface="+mn-cs"/>
            </a:rPr>
            <a:t>Sustainable</a:t>
          </a:r>
        </a:p>
        <a:p>
          <a:r>
            <a:rPr lang="en-US" b="1" dirty="0" smtClean="0">
              <a:solidFill>
                <a:sysClr val="window" lastClr="FFFFFF"/>
              </a:solidFill>
              <a:latin typeface="Calibri"/>
              <a:ea typeface="+mn-ea"/>
              <a:cs typeface="+mn-cs"/>
            </a:rPr>
            <a:t>Inclusive</a:t>
          </a:r>
          <a:endParaRPr lang="nl-NL" b="1" dirty="0">
            <a:solidFill>
              <a:sysClr val="window" lastClr="FFFFFF"/>
            </a:solidFill>
            <a:latin typeface="Calibri"/>
            <a:ea typeface="+mn-ea"/>
            <a:cs typeface="+mn-cs"/>
          </a:endParaRPr>
        </a:p>
      </dgm:t>
    </dgm:pt>
    <dgm:pt modelId="{B85A22AB-3286-4E17-BB42-4DE5C0870A20}" type="parTrans" cxnId="{39E0A38B-7EA9-41C6-BA9D-494E012C0143}">
      <dgm:prSet/>
      <dgm:spPr/>
      <dgm:t>
        <a:bodyPr/>
        <a:lstStyle/>
        <a:p>
          <a:endParaRPr lang="nl-NL" b="1"/>
        </a:p>
      </dgm:t>
    </dgm:pt>
    <dgm:pt modelId="{4C6C8924-402B-4C9B-9A3B-9E77DF41A715}" type="sibTrans" cxnId="{39E0A38B-7EA9-41C6-BA9D-494E012C0143}">
      <dgm:prSet/>
      <dgm:spPr/>
      <dgm:t>
        <a:bodyPr/>
        <a:lstStyle/>
        <a:p>
          <a:endParaRPr lang="nl-NL" b="1"/>
        </a:p>
      </dgm:t>
    </dgm:pt>
    <dgm:pt modelId="{535E3D57-366D-4BEE-8EE7-A11601304C38}">
      <dgm:prSet phldrT="[Tekst]" custT="1"/>
      <dgm:spPr>
        <a:xfrm>
          <a:off x="3514256" y="761"/>
          <a:ext cx="1201087" cy="1201087"/>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1400" b="1" dirty="0" smtClean="0">
              <a:solidFill>
                <a:sysClr val="window" lastClr="FFFFFF"/>
              </a:solidFill>
              <a:latin typeface="Calibri"/>
              <a:ea typeface="+mn-ea"/>
              <a:cs typeface="+mn-cs"/>
            </a:rPr>
            <a:t>Innovation</a:t>
          </a:r>
          <a:r>
            <a:rPr lang="en-US" sz="1000" b="1" dirty="0" smtClean="0">
              <a:solidFill>
                <a:sysClr val="window" lastClr="FFFFFF"/>
              </a:solidFill>
              <a:latin typeface="Calibri"/>
              <a:ea typeface="+mn-ea"/>
              <a:cs typeface="+mn-cs"/>
            </a:rPr>
            <a:t> </a:t>
          </a:r>
          <a:endParaRPr lang="nl-NL" sz="1000" b="1" dirty="0">
            <a:solidFill>
              <a:sysClr val="window" lastClr="FFFFFF"/>
            </a:solidFill>
            <a:latin typeface="Calibri"/>
            <a:ea typeface="+mn-ea"/>
            <a:cs typeface="+mn-cs"/>
          </a:endParaRPr>
        </a:p>
      </dgm:t>
    </dgm:pt>
    <dgm:pt modelId="{D72F9A6E-F236-44D4-BE8F-7017007AA1C5}" type="parTrans" cxnId="{DD551F05-A34B-42E4-8A99-FFADB1B2F425}">
      <dgm:prSet/>
      <dgm:spPr/>
      <dgm:t>
        <a:bodyPr/>
        <a:lstStyle/>
        <a:p>
          <a:endParaRPr lang="nl-NL" b="1"/>
        </a:p>
      </dgm:t>
    </dgm:pt>
    <dgm:pt modelId="{85F08DA0-39E4-47DD-9345-AD50F10629E6}" type="sibTrans" cxnId="{DD551F05-A34B-42E4-8A99-FFADB1B2F425}">
      <dgm:prSet/>
      <dgm:spPr>
        <a:xfrm>
          <a:off x="2266848" y="558004"/>
          <a:ext cx="3725867" cy="3725867"/>
        </a:xfrm>
        <a:solidFill>
          <a:srgbClr val="4F81BD">
            <a:tint val="60000"/>
            <a:hueOff val="0"/>
            <a:satOff val="0"/>
            <a:lumOff val="0"/>
            <a:alphaOff val="0"/>
          </a:srgbClr>
        </a:solidFill>
        <a:ln>
          <a:noFill/>
        </a:ln>
        <a:effectLst/>
      </dgm:spPr>
      <dgm:t>
        <a:bodyPr/>
        <a:lstStyle/>
        <a:p>
          <a:endParaRPr lang="nl-NL" b="1"/>
        </a:p>
      </dgm:t>
    </dgm:pt>
    <dgm:pt modelId="{343A5E46-F50D-46DA-8F5D-29311904C0AD}">
      <dgm:prSet phldrT="[Tekst]" custT="1"/>
      <dgm:spPr>
        <a:xfrm>
          <a:off x="5272527" y="1298638"/>
          <a:ext cx="1201087" cy="1201087"/>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1400" b="1" dirty="0" smtClean="0">
              <a:solidFill>
                <a:sysClr val="window" lastClr="FFFFFF"/>
              </a:solidFill>
              <a:latin typeface="Calibri"/>
              <a:ea typeface="+mn-ea"/>
              <a:cs typeface="+mn-cs"/>
            </a:rPr>
            <a:t>Education</a:t>
          </a:r>
          <a:r>
            <a:rPr lang="en-US" sz="1000" b="1" dirty="0" smtClean="0">
              <a:solidFill>
                <a:sysClr val="window" lastClr="FFFFFF"/>
              </a:solidFill>
              <a:latin typeface="Calibri"/>
              <a:ea typeface="+mn-ea"/>
              <a:cs typeface="+mn-cs"/>
            </a:rPr>
            <a:t> </a:t>
          </a:r>
          <a:endParaRPr lang="nl-NL" sz="1000" b="1" dirty="0">
            <a:solidFill>
              <a:sysClr val="window" lastClr="FFFFFF"/>
            </a:solidFill>
            <a:latin typeface="Calibri"/>
            <a:ea typeface="+mn-ea"/>
            <a:cs typeface="+mn-cs"/>
          </a:endParaRPr>
        </a:p>
      </dgm:t>
    </dgm:pt>
    <dgm:pt modelId="{5633AEF5-58A5-4357-9065-7DD2C13F5522}" type="parTrans" cxnId="{CC94B9B6-C9CF-4EEA-B49D-3ADFEE5F356F}">
      <dgm:prSet/>
      <dgm:spPr/>
      <dgm:t>
        <a:bodyPr/>
        <a:lstStyle/>
        <a:p>
          <a:endParaRPr lang="nl-NL" b="1"/>
        </a:p>
      </dgm:t>
    </dgm:pt>
    <dgm:pt modelId="{CA129C0F-4AA8-4874-A16F-A0F78D06A330}" type="sibTrans" cxnId="{CC94B9B6-C9CF-4EEA-B49D-3ADFEE5F356F}">
      <dgm:prSet/>
      <dgm:spPr>
        <a:xfrm>
          <a:off x="2264227" y="549164"/>
          <a:ext cx="3725867" cy="3725867"/>
        </a:xfrm>
        <a:solidFill>
          <a:srgbClr val="4F81BD">
            <a:tint val="60000"/>
            <a:hueOff val="0"/>
            <a:satOff val="0"/>
            <a:lumOff val="0"/>
            <a:alphaOff val="0"/>
          </a:srgbClr>
        </a:solidFill>
        <a:ln>
          <a:noFill/>
        </a:ln>
        <a:effectLst/>
      </dgm:spPr>
      <dgm:t>
        <a:bodyPr/>
        <a:lstStyle/>
        <a:p>
          <a:endParaRPr lang="nl-NL" b="1"/>
        </a:p>
      </dgm:t>
    </dgm:pt>
    <dgm:pt modelId="{C8BE3F2A-9338-4E1A-88D2-41E4A6EC11FA}">
      <dgm:prSet phldrT="[Tekst]" custT="1"/>
      <dgm:spPr>
        <a:xfrm>
          <a:off x="4583845" y="3292619"/>
          <a:ext cx="1201087" cy="1201087"/>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1400" b="1" dirty="0" smtClean="0">
              <a:solidFill>
                <a:sysClr val="window" lastClr="FFFFFF"/>
              </a:solidFill>
              <a:latin typeface="Calibri"/>
              <a:ea typeface="+mn-ea"/>
              <a:cs typeface="+mn-cs"/>
            </a:rPr>
            <a:t>Climate/</a:t>
          </a:r>
        </a:p>
        <a:p>
          <a:r>
            <a:rPr lang="en-US" sz="1400" b="1" dirty="0" smtClean="0">
              <a:solidFill>
                <a:sysClr val="window" lastClr="FFFFFF"/>
              </a:solidFill>
              <a:latin typeface="Calibri"/>
              <a:ea typeface="+mn-ea"/>
              <a:cs typeface="+mn-cs"/>
            </a:rPr>
            <a:t>energy</a:t>
          </a:r>
          <a:r>
            <a:rPr lang="en-US" sz="1000" b="1" dirty="0" smtClean="0">
              <a:solidFill>
                <a:sysClr val="window" lastClr="FFFFFF"/>
              </a:solidFill>
              <a:latin typeface="Calibri"/>
              <a:ea typeface="+mn-ea"/>
              <a:cs typeface="+mn-cs"/>
            </a:rPr>
            <a:t> </a:t>
          </a:r>
          <a:endParaRPr lang="nl-NL" sz="1000" b="1" dirty="0">
            <a:solidFill>
              <a:sysClr val="window" lastClr="FFFFFF"/>
            </a:solidFill>
            <a:latin typeface="Calibri"/>
            <a:ea typeface="+mn-ea"/>
            <a:cs typeface="+mn-cs"/>
          </a:endParaRPr>
        </a:p>
      </dgm:t>
    </dgm:pt>
    <dgm:pt modelId="{D0D32D51-8C15-45D7-B9BB-E738C857F070}" type="parTrans" cxnId="{7FDB139E-0CE9-46BC-ACC7-CAE0B4A6F1BE}">
      <dgm:prSet/>
      <dgm:spPr/>
      <dgm:t>
        <a:bodyPr/>
        <a:lstStyle/>
        <a:p>
          <a:endParaRPr lang="nl-NL" b="1"/>
        </a:p>
      </dgm:t>
    </dgm:pt>
    <dgm:pt modelId="{EAB0FD8D-BD75-4A5B-8EE7-B083DE804A69}" type="sibTrans" cxnId="{7FDB139E-0CE9-46BC-ACC7-CAE0B4A6F1BE}">
      <dgm:prSet/>
      <dgm:spPr>
        <a:xfrm>
          <a:off x="2251866" y="558065"/>
          <a:ext cx="3725867" cy="3725867"/>
        </a:xfrm>
        <a:solidFill>
          <a:srgbClr val="4F81BD">
            <a:tint val="60000"/>
            <a:hueOff val="0"/>
            <a:satOff val="0"/>
            <a:lumOff val="0"/>
            <a:alphaOff val="0"/>
          </a:srgbClr>
        </a:solidFill>
        <a:ln>
          <a:noFill/>
        </a:ln>
        <a:effectLst/>
      </dgm:spPr>
      <dgm:t>
        <a:bodyPr/>
        <a:lstStyle/>
        <a:p>
          <a:endParaRPr lang="nl-NL" b="1"/>
        </a:p>
      </dgm:t>
    </dgm:pt>
    <dgm:pt modelId="{4B8E99A6-A418-43F4-9917-7099813A04EE}">
      <dgm:prSet phldrT="[Tekst]" custT="1"/>
      <dgm:spPr>
        <a:xfrm>
          <a:off x="2444666" y="3292619"/>
          <a:ext cx="1201087" cy="1201087"/>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1200" b="1" dirty="0" smtClean="0">
              <a:solidFill>
                <a:sysClr val="window" lastClr="FFFFFF"/>
              </a:solidFill>
              <a:latin typeface="Calibri"/>
              <a:ea typeface="+mn-ea"/>
              <a:cs typeface="+mn-cs"/>
            </a:rPr>
            <a:t>Employment </a:t>
          </a:r>
          <a:endParaRPr lang="nl-NL" sz="1200" b="1" dirty="0">
            <a:solidFill>
              <a:sysClr val="window" lastClr="FFFFFF"/>
            </a:solidFill>
            <a:latin typeface="Calibri"/>
            <a:ea typeface="+mn-ea"/>
            <a:cs typeface="+mn-cs"/>
          </a:endParaRPr>
        </a:p>
      </dgm:t>
    </dgm:pt>
    <dgm:pt modelId="{87C69E7C-3CE7-4193-84B5-557E1B0064F9}" type="parTrans" cxnId="{7CB01B64-1634-4B5C-86A1-A2A70886A579}">
      <dgm:prSet/>
      <dgm:spPr/>
      <dgm:t>
        <a:bodyPr/>
        <a:lstStyle/>
        <a:p>
          <a:endParaRPr lang="nl-NL" b="1"/>
        </a:p>
      </dgm:t>
    </dgm:pt>
    <dgm:pt modelId="{679F8D8C-E4EA-46F6-8301-55981132DF49}" type="sibTrans" cxnId="{7CB01B64-1634-4B5C-86A1-A2A70886A579}">
      <dgm:prSet/>
      <dgm:spPr>
        <a:xfrm>
          <a:off x="2251866" y="558065"/>
          <a:ext cx="3725867" cy="3725867"/>
        </a:xfrm>
        <a:solidFill>
          <a:srgbClr val="4F81BD">
            <a:tint val="60000"/>
            <a:hueOff val="0"/>
            <a:satOff val="0"/>
            <a:lumOff val="0"/>
            <a:alphaOff val="0"/>
          </a:srgbClr>
        </a:solidFill>
        <a:ln>
          <a:noFill/>
        </a:ln>
        <a:effectLst/>
      </dgm:spPr>
      <dgm:t>
        <a:bodyPr/>
        <a:lstStyle/>
        <a:p>
          <a:endParaRPr lang="nl-NL" b="1"/>
        </a:p>
      </dgm:t>
    </dgm:pt>
    <dgm:pt modelId="{626570C1-4794-44FE-B5C9-06016A6E107C}">
      <dgm:prSet custT="1"/>
      <dgm:spPr>
        <a:xfrm>
          <a:off x="1783623" y="1258139"/>
          <a:ext cx="1201087" cy="1201087"/>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1400" b="1" dirty="0" smtClean="0">
              <a:solidFill>
                <a:sysClr val="window" lastClr="FFFFFF"/>
              </a:solidFill>
              <a:latin typeface="Calibri"/>
              <a:ea typeface="+mn-ea"/>
              <a:cs typeface="+mn-cs"/>
            </a:rPr>
            <a:t>Social</a:t>
          </a:r>
          <a:r>
            <a:rPr lang="en-US" sz="1000" b="1" dirty="0" smtClean="0">
              <a:solidFill>
                <a:sysClr val="window" lastClr="FFFFFF"/>
              </a:solidFill>
              <a:latin typeface="Calibri"/>
              <a:ea typeface="+mn-ea"/>
              <a:cs typeface="+mn-cs"/>
            </a:rPr>
            <a:t> </a:t>
          </a:r>
          <a:r>
            <a:rPr lang="en-US" sz="1400" b="1" dirty="0" smtClean="0">
              <a:solidFill>
                <a:sysClr val="window" lastClr="FFFFFF"/>
              </a:solidFill>
              <a:latin typeface="Calibri"/>
              <a:ea typeface="+mn-ea"/>
              <a:cs typeface="+mn-cs"/>
            </a:rPr>
            <a:t>inclusion</a:t>
          </a:r>
          <a:endParaRPr lang="nl-NL" sz="1400" b="1" dirty="0">
            <a:solidFill>
              <a:sysClr val="window" lastClr="FFFFFF"/>
            </a:solidFill>
            <a:latin typeface="Calibri"/>
            <a:ea typeface="+mn-ea"/>
            <a:cs typeface="+mn-cs"/>
          </a:endParaRPr>
        </a:p>
      </dgm:t>
    </dgm:pt>
    <dgm:pt modelId="{0DD4BBF1-1A02-4EBA-86CA-D02F9B09C535}" type="parTrans" cxnId="{E96A5518-81B6-4CD3-8BD6-BDE41E9098F5}">
      <dgm:prSet/>
      <dgm:spPr/>
      <dgm:t>
        <a:bodyPr/>
        <a:lstStyle/>
        <a:p>
          <a:endParaRPr lang="nl-NL" b="1"/>
        </a:p>
      </dgm:t>
    </dgm:pt>
    <dgm:pt modelId="{28CBC5D9-ABDE-436F-B0EE-88BFF18FCD66}" type="sibTrans" cxnId="{E96A5518-81B6-4CD3-8BD6-BDE41E9098F5}">
      <dgm:prSet/>
      <dgm:spPr>
        <a:xfrm>
          <a:off x="2251866" y="558065"/>
          <a:ext cx="3725867" cy="3725867"/>
        </a:xfrm>
        <a:solidFill>
          <a:srgbClr val="4F81BD">
            <a:tint val="60000"/>
            <a:hueOff val="0"/>
            <a:satOff val="0"/>
            <a:lumOff val="0"/>
            <a:alphaOff val="0"/>
          </a:srgbClr>
        </a:solidFill>
        <a:ln>
          <a:noFill/>
        </a:ln>
        <a:effectLst/>
      </dgm:spPr>
      <dgm:t>
        <a:bodyPr/>
        <a:lstStyle/>
        <a:p>
          <a:endParaRPr lang="nl-NL" b="1"/>
        </a:p>
      </dgm:t>
    </dgm:pt>
    <dgm:pt modelId="{A61F948E-DE60-4EAF-B267-8D6856BF6EEA}" type="pres">
      <dgm:prSet presAssocID="{DD395794-F13E-43C4-BD24-1B6AF74AE748}" presName="Name0" presStyleCnt="0">
        <dgm:presLayoutVars>
          <dgm:chMax val="1"/>
          <dgm:dir/>
          <dgm:animLvl val="ctr"/>
          <dgm:resizeHandles val="exact"/>
        </dgm:presLayoutVars>
      </dgm:prSet>
      <dgm:spPr/>
      <dgm:t>
        <a:bodyPr/>
        <a:lstStyle/>
        <a:p>
          <a:endParaRPr lang="nl-NL"/>
        </a:p>
      </dgm:t>
    </dgm:pt>
    <dgm:pt modelId="{6197BC43-30CC-4AE4-8C09-1EEEC72A35D0}" type="pres">
      <dgm:prSet presAssocID="{63560EE8-6224-4F66-BEA0-22B734C4997D}" presName="centerShape" presStyleLbl="node0" presStyleIdx="0" presStyleCnt="1"/>
      <dgm:spPr>
        <a:prstGeom prst="ellipse">
          <a:avLst/>
        </a:prstGeom>
      </dgm:spPr>
      <dgm:t>
        <a:bodyPr/>
        <a:lstStyle/>
        <a:p>
          <a:endParaRPr lang="nl-NL"/>
        </a:p>
      </dgm:t>
    </dgm:pt>
    <dgm:pt modelId="{189AFA03-0587-46BD-823E-E95CBBF3BA24}" type="pres">
      <dgm:prSet presAssocID="{535E3D57-366D-4BEE-8EE7-A11601304C38}" presName="node" presStyleLbl="node1" presStyleIdx="0" presStyleCnt="5">
        <dgm:presLayoutVars>
          <dgm:bulletEnabled val="1"/>
        </dgm:presLayoutVars>
      </dgm:prSet>
      <dgm:spPr>
        <a:prstGeom prst="ellipse">
          <a:avLst/>
        </a:prstGeom>
      </dgm:spPr>
      <dgm:t>
        <a:bodyPr/>
        <a:lstStyle/>
        <a:p>
          <a:endParaRPr lang="nl-NL"/>
        </a:p>
      </dgm:t>
    </dgm:pt>
    <dgm:pt modelId="{C724CD6B-AF22-49C9-8231-C9CCEAC700A8}" type="pres">
      <dgm:prSet presAssocID="{535E3D57-366D-4BEE-8EE7-A11601304C38}" presName="dummy" presStyleCnt="0"/>
      <dgm:spPr/>
    </dgm:pt>
    <dgm:pt modelId="{CA93C1C8-4E84-48A3-8BD2-56AE61675F46}" type="pres">
      <dgm:prSet presAssocID="{85F08DA0-39E4-47DD-9345-AD50F10629E6}" presName="sibTrans" presStyleLbl="sibTrans2D1" presStyleIdx="0" presStyleCnt="5"/>
      <dgm:spPr>
        <a:prstGeom prst="blockArc">
          <a:avLst>
            <a:gd name="adj1" fmla="val 16171696"/>
            <a:gd name="adj2" fmla="val 20600273"/>
            <a:gd name="adj3" fmla="val 4642"/>
          </a:avLst>
        </a:prstGeom>
      </dgm:spPr>
      <dgm:t>
        <a:bodyPr/>
        <a:lstStyle/>
        <a:p>
          <a:endParaRPr lang="nl-NL"/>
        </a:p>
      </dgm:t>
    </dgm:pt>
    <dgm:pt modelId="{8F08F44F-F093-41C3-B87F-34DA16C2C553}" type="pres">
      <dgm:prSet presAssocID="{343A5E46-F50D-46DA-8F5D-29311904C0AD}" presName="node" presStyleLbl="node1" presStyleIdx="1" presStyleCnt="5" custRadScaleRad="100790" custRadScaleInc="6126">
        <dgm:presLayoutVars>
          <dgm:bulletEnabled val="1"/>
        </dgm:presLayoutVars>
      </dgm:prSet>
      <dgm:spPr>
        <a:prstGeom prst="ellipse">
          <a:avLst/>
        </a:prstGeom>
      </dgm:spPr>
      <dgm:t>
        <a:bodyPr/>
        <a:lstStyle/>
        <a:p>
          <a:endParaRPr lang="nl-NL"/>
        </a:p>
      </dgm:t>
    </dgm:pt>
    <dgm:pt modelId="{673BCA98-428B-4CA8-A0C3-205EFA14D2B1}" type="pres">
      <dgm:prSet presAssocID="{343A5E46-F50D-46DA-8F5D-29311904C0AD}" presName="dummy" presStyleCnt="0"/>
      <dgm:spPr/>
    </dgm:pt>
    <dgm:pt modelId="{DEBA8F1A-4038-465A-969D-70975199800C}" type="pres">
      <dgm:prSet presAssocID="{CA129C0F-4AA8-4874-A16F-A0F78D06A330}" presName="sibTrans" presStyleLbl="sibTrans2D1" presStyleIdx="1" presStyleCnt="5"/>
      <dgm:spPr>
        <a:prstGeom prst="blockArc">
          <a:avLst>
            <a:gd name="adj1" fmla="val 20617693"/>
            <a:gd name="adj2" fmla="val 3268777"/>
            <a:gd name="adj3" fmla="val 4642"/>
          </a:avLst>
        </a:prstGeom>
      </dgm:spPr>
      <dgm:t>
        <a:bodyPr/>
        <a:lstStyle/>
        <a:p>
          <a:endParaRPr lang="nl-NL"/>
        </a:p>
      </dgm:t>
    </dgm:pt>
    <dgm:pt modelId="{E29C24FA-8C7D-4B81-89BD-93819E9E11AA}" type="pres">
      <dgm:prSet presAssocID="{C8BE3F2A-9338-4E1A-88D2-41E4A6EC11FA}" presName="node" presStyleLbl="node1" presStyleIdx="2" presStyleCnt="5">
        <dgm:presLayoutVars>
          <dgm:bulletEnabled val="1"/>
        </dgm:presLayoutVars>
      </dgm:prSet>
      <dgm:spPr>
        <a:prstGeom prst="ellipse">
          <a:avLst/>
        </a:prstGeom>
      </dgm:spPr>
      <dgm:t>
        <a:bodyPr/>
        <a:lstStyle/>
        <a:p>
          <a:endParaRPr lang="nl-NL"/>
        </a:p>
      </dgm:t>
    </dgm:pt>
    <dgm:pt modelId="{34102864-139A-4E9D-9C88-C5CCD08F2A29}" type="pres">
      <dgm:prSet presAssocID="{C8BE3F2A-9338-4E1A-88D2-41E4A6EC11FA}" presName="dummy" presStyleCnt="0"/>
      <dgm:spPr/>
    </dgm:pt>
    <dgm:pt modelId="{3BE2E8FB-D163-4396-8472-8DF1FDE8998D}" type="pres">
      <dgm:prSet presAssocID="{EAB0FD8D-BD75-4A5B-8EE7-B083DE804A69}" presName="sibTrans" presStyleLbl="sibTrans2D1" presStyleIdx="2" presStyleCnt="5"/>
      <dgm:spPr>
        <a:prstGeom prst="blockArc">
          <a:avLst>
            <a:gd name="adj1" fmla="val 3240000"/>
            <a:gd name="adj2" fmla="val 7560000"/>
            <a:gd name="adj3" fmla="val 4642"/>
          </a:avLst>
        </a:prstGeom>
      </dgm:spPr>
      <dgm:t>
        <a:bodyPr/>
        <a:lstStyle/>
        <a:p>
          <a:endParaRPr lang="nl-NL"/>
        </a:p>
      </dgm:t>
    </dgm:pt>
    <dgm:pt modelId="{58BF5E4D-2F4C-416D-9C3B-C60A32C207FC}" type="pres">
      <dgm:prSet presAssocID="{4B8E99A6-A418-43F4-9917-7099813A04EE}" presName="node" presStyleLbl="node1" presStyleIdx="3" presStyleCnt="5">
        <dgm:presLayoutVars>
          <dgm:bulletEnabled val="1"/>
        </dgm:presLayoutVars>
      </dgm:prSet>
      <dgm:spPr>
        <a:prstGeom prst="ellipse">
          <a:avLst/>
        </a:prstGeom>
      </dgm:spPr>
      <dgm:t>
        <a:bodyPr/>
        <a:lstStyle/>
        <a:p>
          <a:endParaRPr lang="nl-NL"/>
        </a:p>
      </dgm:t>
    </dgm:pt>
    <dgm:pt modelId="{B7230E09-D903-420B-92D9-7B078C643966}" type="pres">
      <dgm:prSet presAssocID="{4B8E99A6-A418-43F4-9917-7099813A04EE}" presName="dummy" presStyleCnt="0"/>
      <dgm:spPr/>
    </dgm:pt>
    <dgm:pt modelId="{CEEB6E4C-20C5-40BB-A222-CD3D4D873192}" type="pres">
      <dgm:prSet presAssocID="{679F8D8C-E4EA-46F6-8301-55981132DF49}" presName="sibTrans" presStyleLbl="sibTrans2D1" presStyleIdx="3" presStyleCnt="5"/>
      <dgm:spPr>
        <a:prstGeom prst="blockArc">
          <a:avLst>
            <a:gd name="adj1" fmla="val 7560000"/>
            <a:gd name="adj2" fmla="val 11880000"/>
            <a:gd name="adj3" fmla="val 4642"/>
          </a:avLst>
        </a:prstGeom>
      </dgm:spPr>
      <dgm:t>
        <a:bodyPr/>
        <a:lstStyle/>
        <a:p>
          <a:endParaRPr lang="nl-NL"/>
        </a:p>
      </dgm:t>
    </dgm:pt>
    <dgm:pt modelId="{4474F02D-012B-48C9-89CC-2281F3410813}" type="pres">
      <dgm:prSet presAssocID="{626570C1-4794-44FE-B5C9-06016A6E107C}" presName="node" presStyleLbl="node1" presStyleIdx="4" presStyleCnt="5">
        <dgm:presLayoutVars>
          <dgm:bulletEnabled val="1"/>
        </dgm:presLayoutVars>
      </dgm:prSet>
      <dgm:spPr>
        <a:prstGeom prst="ellipse">
          <a:avLst/>
        </a:prstGeom>
      </dgm:spPr>
      <dgm:t>
        <a:bodyPr/>
        <a:lstStyle/>
        <a:p>
          <a:endParaRPr lang="nl-NL"/>
        </a:p>
      </dgm:t>
    </dgm:pt>
    <dgm:pt modelId="{A3C62EFB-DC58-4169-9398-334872F0FA6C}" type="pres">
      <dgm:prSet presAssocID="{626570C1-4794-44FE-B5C9-06016A6E107C}" presName="dummy" presStyleCnt="0"/>
      <dgm:spPr/>
    </dgm:pt>
    <dgm:pt modelId="{1FFBDE57-2CAB-4C11-810B-AD943E7A787E}" type="pres">
      <dgm:prSet presAssocID="{28CBC5D9-ABDE-436F-B0EE-88BFF18FCD66}" presName="sibTrans" presStyleLbl="sibTrans2D1" presStyleIdx="4" presStyleCnt="5"/>
      <dgm:spPr>
        <a:prstGeom prst="blockArc">
          <a:avLst>
            <a:gd name="adj1" fmla="val 11880000"/>
            <a:gd name="adj2" fmla="val 16200000"/>
            <a:gd name="adj3" fmla="val 4642"/>
          </a:avLst>
        </a:prstGeom>
      </dgm:spPr>
      <dgm:t>
        <a:bodyPr/>
        <a:lstStyle/>
        <a:p>
          <a:endParaRPr lang="nl-NL"/>
        </a:p>
      </dgm:t>
    </dgm:pt>
  </dgm:ptLst>
  <dgm:cxnLst>
    <dgm:cxn modelId="{151E0815-5412-494D-A8F6-89D4C8D5AA5A}" type="presOf" srcId="{EAB0FD8D-BD75-4A5B-8EE7-B083DE804A69}" destId="{3BE2E8FB-D163-4396-8472-8DF1FDE8998D}" srcOrd="0" destOrd="0" presId="urn:microsoft.com/office/officeart/2005/8/layout/radial6"/>
    <dgm:cxn modelId="{550DDBD2-A060-416D-A320-7D1F3AD29348}" type="presOf" srcId="{CA129C0F-4AA8-4874-A16F-A0F78D06A330}" destId="{DEBA8F1A-4038-465A-969D-70975199800C}" srcOrd="0" destOrd="0" presId="urn:microsoft.com/office/officeart/2005/8/layout/radial6"/>
    <dgm:cxn modelId="{B5E08B67-DCC4-4374-8CCE-2D8D6D236BB1}" type="presOf" srcId="{679F8D8C-E4EA-46F6-8301-55981132DF49}" destId="{CEEB6E4C-20C5-40BB-A222-CD3D4D873192}" srcOrd="0" destOrd="0" presId="urn:microsoft.com/office/officeart/2005/8/layout/radial6"/>
    <dgm:cxn modelId="{E96A5518-81B6-4CD3-8BD6-BDE41E9098F5}" srcId="{63560EE8-6224-4F66-BEA0-22B734C4997D}" destId="{626570C1-4794-44FE-B5C9-06016A6E107C}" srcOrd="4" destOrd="0" parTransId="{0DD4BBF1-1A02-4EBA-86CA-D02F9B09C535}" sibTransId="{28CBC5D9-ABDE-436F-B0EE-88BFF18FCD66}"/>
    <dgm:cxn modelId="{9927297D-F36B-46D5-B1CF-28C79C22C527}" type="presOf" srcId="{C8BE3F2A-9338-4E1A-88D2-41E4A6EC11FA}" destId="{E29C24FA-8C7D-4B81-89BD-93819E9E11AA}" srcOrd="0" destOrd="0" presId="urn:microsoft.com/office/officeart/2005/8/layout/radial6"/>
    <dgm:cxn modelId="{1D14E945-BE7C-479B-B45F-D5D0C913185D}" type="presOf" srcId="{535E3D57-366D-4BEE-8EE7-A11601304C38}" destId="{189AFA03-0587-46BD-823E-E95CBBF3BA24}" srcOrd="0" destOrd="0" presId="urn:microsoft.com/office/officeart/2005/8/layout/radial6"/>
    <dgm:cxn modelId="{7CB01B64-1634-4B5C-86A1-A2A70886A579}" srcId="{63560EE8-6224-4F66-BEA0-22B734C4997D}" destId="{4B8E99A6-A418-43F4-9917-7099813A04EE}" srcOrd="3" destOrd="0" parTransId="{87C69E7C-3CE7-4193-84B5-557E1B0064F9}" sibTransId="{679F8D8C-E4EA-46F6-8301-55981132DF49}"/>
    <dgm:cxn modelId="{F97A069C-6299-4A8B-8E57-6AC83766476C}" type="presOf" srcId="{DD395794-F13E-43C4-BD24-1B6AF74AE748}" destId="{A61F948E-DE60-4EAF-B267-8D6856BF6EEA}" srcOrd="0" destOrd="0" presId="urn:microsoft.com/office/officeart/2005/8/layout/radial6"/>
    <dgm:cxn modelId="{9A480E2B-C5BC-4637-8377-8E9F069FBDA3}" type="presOf" srcId="{626570C1-4794-44FE-B5C9-06016A6E107C}" destId="{4474F02D-012B-48C9-89CC-2281F3410813}" srcOrd="0" destOrd="0" presId="urn:microsoft.com/office/officeart/2005/8/layout/radial6"/>
    <dgm:cxn modelId="{CC94B9B6-C9CF-4EEA-B49D-3ADFEE5F356F}" srcId="{63560EE8-6224-4F66-BEA0-22B734C4997D}" destId="{343A5E46-F50D-46DA-8F5D-29311904C0AD}" srcOrd="1" destOrd="0" parTransId="{5633AEF5-58A5-4357-9065-7DD2C13F5522}" sibTransId="{CA129C0F-4AA8-4874-A16F-A0F78D06A330}"/>
    <dgm:cxn modelId="{DD551F05-A34B-42E4-8A99-FFADB1B2F425}" srcId="{63560EE8-6224-4F66-BEA0-22B734C4997D}" destId="{535E3D57-366D-4BEE-8EE7-A11601304C38}" srcOrd="0" destOrd="0" parTransId="{D72F9A6E-F236-44D4-BE8F-7017007AA1C5}" sibTransId="{85F08DA0-39E4-47DD-9345-AD50F10629E6}"/>
    <dgm:cxn modelId="{7FDB139E-0CE9-46BC-ACC7-CAE0B4A6F1BE}" srcId="{63560EE8-6224-4F66-BEA0-22B734C4997D}" destId="{C8BE3F2A-9338-4E1A-88D2-41E4A6EC11FA}" srcOrd="2" destOrd="0" parTransId="{D0D32D51-8C15-45D7-B9BB-E738C857F070}" sibTransId="{EAB0FD8D-BD75-4A5B-8EE7-B083DE804A69}"/>
    <dgm:cxn modelId="{E9609DB8-B612-4F2F-B2BF-93C423444011}" type="presOf" srcId="{343A5E46-F50D-46DA-8F5D-29311904C0AD}" destId="{8F08F44F-F093-41C3-B87F-34DA16C2C553}" srcOrd="0" destOrd="0" presId="urn:microsoft.com/office/officeart/2005/8/layout/radial6"/>
    <dgm:cxn modelId="{6754E5A2-A92F-401B-847A-112A5B93BC84}" type="presOf" srcId="{4B8E99A6-A418-43F4-9917-7099813A04EE}" destId="{58BF5E4D-2F4C-416D-9C3B-C60A32C207FC}" srcOrd="0" destOrd="0" presId="urn:microsoft.com/office/officeart/2005/8/layout/radial6"/>
    <dgm:cxn modelId="{F7E32AF2-DCD8-4EF5-A020-A37B3F8D52D4}" type="presOf" srcId="{28CBC5D9-ABDE-436F-B0EE-88BFF18FCD66}" destId="{1FFBDE57-2CAB-4C11-810B-AD943E7A787E}" srcOrd="0" destOrd="0" presId="urn:microsoft.com/office/officeart/2005/8/layout/radial6"/>
    <dgm:cxn modelId="{39E0A38B-7EA9-41C6-BA9D-494E012C0143}" srcId="{DD395794-F13E-43C4-BD24-1B6AF74AE748}" destId="{63560EE8-6224-4F66-BEA0-22B734C4997D}" srcOrd="0" destOrd="0" parTransId="{B85A22AB-3286-4E17-BB42-4DE5C0870A20}" sibTransId="{4C6C8924-402B-4C9B-9A3B-9E77DF41A715}"/>
    <dgm:cxn modelId="{80BF91F7-47C5-4862-88B4-4D920FF89B52}" type="presOf" srcId="{85F08DA0-39E4-47DD-9345-AD50F10629E6}" destId="{CA93C1C8-4E84-48A3-8BD2-56AE61675F46}" srcOrd="0" destOrd="0" presId="urn:microsoft.com/office/officeart/2005/8/layout/radial6"/>
    <dgm:cxn modelId="{19C2717A-7C98-4705-BDE8-199FD70E63D4}" type="presOf" srcId="{63560EE8-6224-4F66-BEA0-22B734C4997D}" destId="{6197BC43-30CC-4AE4-8C09-1EEEC72A35D0}" srcOrd="0" destOrd="0" presId="urn:microsoft.com/office/officeart/2005/8/layout/radial6"/>
    <dgm:cxn modelId="{5AD2DD32-E598-44D6-88A0-7E5F241DD4F7}" type="presParOf" srcId="{A61F948E-DE60-4EAF-B267-8D6856BF6EEA}" destId="{6197BC43-30CC-4AE4-8C09-1EEEC72A35D0}" srcOrd="0" destOrd="0" presId="urn:microsoft.com/office/officeart/2005/8/layout/radial6"/>
    <dgm:cxn modelId="{63A3194D-3743-4298-8F45-A0EB8B1630C7}" type="presParOf" srcId="{A61F948E-DE60-4EAF-B267-8D6856BF6EEA}" destId="{189AFA03-0587-46BD-823E-E95CBBF3BA24}" srcOrd="1" destOrd="0" presId="urn:microsoft.com/office/officeart/2005/8/layout/radial6"/>
    <dgm:cxn modelId="{8D4AEAD2-9544-470B-BBBC-345A24DEB733}" type="presParOf" srcId="{A61F948E-DE60-4EAF-B267-8D6856BF6EEA}" destId="{C724CD6B-AF22-49C9-8231-C9CCEAC700A8}" srcOrd="2" destOrd="0" presId="urn:microsoft.com/office/officeart/2005/8/layout/radial6"/>
    <dgm:cxn modelId="{81223B45-F1D3-451A-BBB9-370B180C5F01}" type="presParOf" srcId="{A61F948E-DE60-4EAF-B267-8D6856BF6EEA}" destId="{CA93C1C8-4E84-48A3-8BD2-56AE61675F46}" srcOrd="3" destOrd="0" presId="urn:microsoft.com/office/officeart/2005/8/layout/radial6"/>
    <dgm:cxn modelId="{BFEA9110-1D4E-46E2-843F-01D9FA27FAC9}" type="presParOf" srcId="{A61F948E-DE60-4EAF-B267-8D6856BF6EEA}" destId="{8F08F44F-F093-41C3-B87F-34DA16C2C553}" srcOrd="4" destOrd="0" presId="urn:microsoft.com/office/officeart/2005/8/layout/radial6"/>
    <dgm:cxn modelId="{EB743414-5EC2-4F04-BA29-767EEB65D02E}" type="presParOf" srcId="{A61F948E-DE60-4EAF-B267-8D6856BF6EEA}" destId="{673BCA98-428B-4CA8-A0C3-205EFA14D2B1}" srcOrd="5" destOrd="0" presId="urn:microsoft.com/office/officeart/2005/8/layout/radial6"/>
    <dgm:cxn modelId="{EE398952-E66A-4D20-8DBC-1BBD7F924C81}" type="presParOf" srcId="{A61F948E-DE60-4EAF-B267-8D6856BF6EEA}" destId="{DEBA8F1A-4038-465A-969D-70975199800C}" srcOrd="6" destOrd="0" presId="urn:microsoft.com/office/officeart/2005/8/layout/radial6"/>
    <dgm:cxn modelId="{AEF8310E-707D-4F97-99C0-ABDE7212A4B0}" type="presParOf" srcId="{A61F948E-DE60-4EAF-B267-8D6856BF6EEA}" destId="{E29C24FA-8C7D-4B81-89BD-93819E9E11AA}" srcOrd="7" destOrd="0" presId="urn:microsoft.com/office/officeart/2005/8/layout/radial6"/>
    <dgm:cxn modelId="{8FD9E87D-B560-402D-8CFB-8D458BAEBA1F}" type="presParOf" srcId="{A61F948E-DE60-4EAF-B267-8D6856BF6EEA}" destId="{34102864-139A-4E9D-9C88-C5CCD08F2A29}" srcOrd="8" destOrd="0" presId="urn:microsoft.com/office/officeart/2005/8/layout/radial6"/>
    <dgm:cxn modelId="{688A1C3E-C03E-4E30-86BD-84D083D8B552}" type="presParOf" srcId="{A61F948E-DE60-4EAF-B267-8D6856BF6EEA}" destId="{3BE2E8FB-D163-4396-8472-8DF1FDE8998D}" srcOrd="9" destOrd="0" presId="urn:microsoft.com/office/officeart/2005/8/layout/radial6"/>
    <dgm:cxn modelId="{900EC538-C6F4-4606-ACEA-0E8EC0963477}" type="presParOf" srcId="{A61F948E-DE60-4EAF-B267-8D6856BF6EEA}" destId="{58BF5E4D-2F4C-416D-9C3B-C60A32C207FC}" srcOrd="10" destOrd="0" presId="urn:microsoft.com/office/officeart/2005/8/layout/radial6"/>
    <dgm:cxn modelId="{670BA3AD-3345-428E-B543-2E90B605DEEF}" type="presParOf" srcId="{A61F948E-DE60-4EAF-B267-8D6856BF6EEA}" destId="{B7230E09-D903-420B-92D9-7B078C643966}" srcOrd="11" destOrd="0" presId="urn:microsoft.com/office/officeart/2005/8/layout/radial6"/>
    <dgm:cxn modelId="{8E68F574-AE09-4B6E-93EE-A13EC5BDD988}" type="presParOf" srcId="{A61F948E-DE60-4EAF-B267-8D6856BF6EEA}" destId="{CEEB6E4C-20C5-40BB-A222-CD3D4D873192}" srcOrd="12" destOrd="0" presId="urn:microsoft.com/office/officeart/2005/8/layout/radial6"/>
    <dgm:cxn modelId="{5EB3EB2B-2D2B-4781-96F5-FC37A5EE2B4B}" type="presParOf" srcId="{A61F948E-DE60-4EAF-B267-8D6856BF6EEA}" destId="{4474F02D-012B-48C9-89CC-2281F3410813}" srcOrd="13" destOrd="0" presId="urn:microsoft.com/office/officeart/2005/8/layout/radial6"/>
    <dgm:cxn modelId="{DD4E2560-8341-4F0F-8033-D1C1FDD7E729}" type="presParOf" srcId="{A61F948E-DE60-4EAF-B267-8D6856BF6EEA}" destId="{A3C62EFB-DC58-4169-9398-334872F0FA6C}" srcOrd="14" destOrd="0" presId="urn:microsoft.com/office/officeart/2005/8/layout/radial6"/>
    <dgm:cxn modelId="{944CE512-336C-4DE5-866C-2EF321B87ED0}" type="presParOf" srcId="{A61F948E-DE60-4EAF-B267-8D6856BF6EEA}" destId="{1FFBDE57-2CAB-4C11-810B-AD943E7A787E}" srcOrd="15"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E47953-C3B4-4F1B-8E5D-AE67C65C02A8}"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nl-NL"/>
        </a:p>
      </dgm:t>
    </dgm:pt>
    <dgm:pt modelId="{135CEFB2-F223-48D8-940E-1F726854D528}">
      <dgm:prSet phldrT="[Tekst]"/>
      <dgm:spPr>
        <a:xfrm>
          <a:off x="0" y="0"/>
          <a:ext cx="8229600" cy="1414363"/>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b="0" dirty="0" smtClean="0">
              <a:solidFill>
                <a:sysClr val="window" lastClr="FFFFFF"/>
              </a:solidFill>
              <a:latin typeface="Calibri"/>
              <a:ea typeface="+mn-ea"/>
              <a:cs typeface="+mn-cs"/>
            </a:rPr>
            <a:t>”</a:t>
          </a:r>
          <a:r>
            <a:rPr lang="en-US" b="0" i="1" dirty="0" smtClean="0">
              <a:solidFill>
                <a:sysClr val="window" lastClr="FFFFFF"/>
              </a:solidFill>
              <a:latin typeface="Calibri"/>
              <a:ea typeface="+mn-ea"/>
              <a:cs typeface="+mn-cs"/>
            </a:rPr>
            <a:t>connecting knowledge and technology with the exploitation of market opportunities for new or improved products, services and business processes </a:t>
          </a:r>
          <a:r>
            <a:rPr lang="en-US" b="0" dirty="0" smtClean="0">
              <a:solidFill>
                <a:sysClr val="window" lastClr="FFFFFF"/>
              </a:solidFill>
              <a:latin typeface="Calibri"/>
              <a:ea typeface="+mn-ea"/>
              <a:cs typeface="+mn-cs"/>
            </a:rPr>
            <a:t>” (2006)</a:t>
          </a:r>
          <a:endParaRPr lang="nl-NL" b="0" dirty="0">
            <a:solidFill>
              <a:sysClr val="window" lastClr="FFFFFF"/>
            </a:solidFill>
            <a:latin typeface="Calibri"/>
            <a:ea typeface="+mn-ea"/>
            <a:cs typeface="+mn-cs"/>
          </a:endParaRPr>
        </a:p>
      </dgm:t>
    </dgm:pt>
    <dgm:pt modelId="{E8CBFFA9-B915-4EAD-B8BD-C8D609166CF6}" type="parTrans" cxnId="{439EDEBA-BD02-485D-80F0-8D479F2FA218}">
      <dgm:prSet/>
      <dgm:spPr/>
      <dgm:t>
        <a:bodyPr/>
        <a:lstStyle/>
        <a:p>
          <a:endParaRPr lang="nl-NL"/>
        </a:p>
      </dgm:t>
    </dgm:pt>
    <dgm:pt modelId="{4144EE3D-16AF-46D2-8B4D-9C050CEEB4EB}" type="sibTrans" cxnId="{439EDEBA-BD02-485D-80F0-8D479F2FA218}">
      <dgm:prSet/>
      <dgm:spPr/>
      <dgm:t>
        <a:bodyPr/>
        <a:lstStyle/>
        <a:p>
          <a:endParaRPr lang="nl-NL"/>
        </a:p>
      </dgm:t>
    </dgm:pt>
    <dgm:pt modelId="{BCB78D9A-2EE0-438A-B5C1-688EE58FA7EB}">
      <dgm:prSet phldrT="[Tekst]"/>
      <dgm:spPr>
        <a:xfrm>
          <a:off x="0" y="3111599"/>
          <a:ext cx="8229600" cy="1414363"/>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b="1" i="1" dirty="0" smtClean="0">
              <a:solidFill>
                <a:sysClr val="window" lastClr="FFFFFF"/>
              </a:solidFill>
              <a:latin typeface="Calibri"/>
              <a:ea typeface="+mn-ea"/>
              <a:cs typeface="+mn-cs"/>
            </a:rPr>
            <a:t>“when an invention is introduced commercially  as a new or improved product of process” (Maclaurin, 1953)</a:t>
          </a:r>
          <a:endParaRPr lang="nl-NL" b="1" i="1" dirty="0">
            <a:solidFill>
              <a:sysClr val="window" lastClr="FFFFFF"/>
            </a:solidFill>
            <a:latin typeface="Calibri"/>
            <a:ea typeface="+mn-ea"/>
            <a:cs typeface="+mn-cs"/>
          </a:endParaRPr>
        </a:p>
      </dgm:t>
    </dgm:pt>
    <dgm:pt modelId="{E28120D2-AC9F-47EF-8E11-80FFAD26CD7A}" type="parTrans" cxnId="{9FFF397B-B4CD-44B0-B57C-6C69A021A319}">
      <dgm:prSet/>
      <dgm:spPr/>
      <dgm:t>
        <a:bodyPr/>
        <a:lstStyle/>
        <a:p>
          <a:endParaRPr lang="nl-NL"/>
        </a:p>
      </dgm:t>
    </dgm:pt>
    <dgm:pt modelId="{18650436-DEAE-4EDC-9BC4-BBC6D0ACB37A}" type="sibTrans" cxnId="{9FFF397B-B4CD-44B0-B57C-6C69A021A319}">
      <dgm:prSet/>
      <dgm:spPr/>
      <dgm:t>
        <a:bodyPr/>
        <a:lstStyle/>
        <a:p>
          <a:endParaRPr lang="nl-NL"/>
        </a:p>
      </dgm:t>
    </dgm:pt>
    <dgm:pt modelId="{D75EE1BC-CF14-4CCC-A87C-1F7C6DB350EB}">
      <dgm:prSet/>
      <dgm:spPr>
        <a:xfrm>
          <a:off x="0" y="1555799"/>
          <a:ext cx="8229600" cy="1414363"/>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b="1" i="1" dirty="0" smtClean="0">
              <a:solidFill>
                <a:sysClr val="window" lastClr="FFFFFF"/>
              </a:solidFill>
              <a:latin typeface="Calibri"/>
              <a:ea typeface="+mn-ea"/>
              <a:cs typeface="+mn-cs"/>
            </a:rPr>
            <a:t>”invention implemented and taken to market” (Chesbrough, 2006)</a:t>
          </a:r>
          <a:endParaRPr lang="nl-NL" b="1" i="1" dirty="0">
            <a:solidFill>
              <a:sysClr val="window" lastClr="FFFFFF"/>
            </a:solidFill>
            <a:latin typeface="Calibri"/>
            <a:ea typeface="+mn-ea"/>
            <a:cs typeface="+mn-cs"/>
          </a:endParaRPr>
        </a:p>
      </dgm:t>
    </dgm:pt>
    <dgm:pt modelId="{474D030C-DE43-4B48-8106-0721C3B1D320}" type="parTrans" cxnId="{BE3E924C-C797-4F1E-9C73-EEBAFD99477B}">
      <dgm:prSet/>
      <dgm:spPr/>
      <dgm:t>
        <a:bodyPr/>
        <a:lstStyle/>
        <a:p>
          <a:endParaRPr lang="nl-NL"/>
        </a:p>
      </dgm:t>
    </dgm:pt>
    <dgm:pt modelId="{B97DE90C-1127-4F54-9041-6A74B25132C7}" type="sibTrans" cxnId="{BE3E924C-C797-4F1E-9C73-EEBAFD99477B}">
      <dgm:prSet/>
      <dgm:spPr/>
      <dgm:t>
        <a:bodyPr/>
        <a:lstStyle/>
        <a:p>
          <a:endParaRPr lang="nl-NL"/>
        </a:p>
      </dgm:t>
    </dgm:pt>
    <dgm:pt modelId="{CB60FA4C-5ACB-4855-B0E2-6D0323D23BD8}" type="pres">
      <dgm:prSet presAssocID="{97E47953-C3B4-4F1B-8E5D-AE67C65C02A8}" presName="linear" presStyleCnt="0">
        <dgm:presLayoutVars>
          <dgm:dir/>
          <dgm:resizeHandles val="exact"/>
        </dgm:presLayoutVars>
      </dgm:prSet>
      <dgm:spPr/>
      <dgm:t>
        <a:bodyPr/>
        <a:lstStyle/>
        <a:p>
          <a:endParaRPr lang="en-US"/>
        </a:p>
      </dgm:t>
    </dgm:pt>
    <dgm:pt modelId="{EFF93C6E-2303-4F38-9B07-9236E1B5E9BF}" type="pres">
      <dgm:prSet presAssocID="{135CEFB2-F223-48D8-940E-1F726854D528}" presName="comp" presStyleCnt="0"/>
      <dgm:spPr/>
    </dgm:pt>
    <dgm:pt modelId="{7E1C48AD-168A-4B2B-922E-26B7B6677A6D}" type="pres">
      <dgm:prSet presAssocID="{135CEFB2-F223-48D8-940E-1F726854D528}" presName="box" presStyleLbl="node1" presStyleIdx="0" presStyleCnt="3" custLinFactNeighborX="855" custLinFactNeighborY="7977"/>
      <dgm:spPr>
        <a:prstGeom prst="roundRect">
          <a:avLst>
            <a:gd name="adj" fmla="val 10000"/>
          </a:avLst>
        </a:prstGeom>
      </dgm:spPr>
      <dgm:t>
        <a:bodyPr/>
        <a:lstStyle/>
        <a:p>
          <a:endParaRPr lang="nl-NL"/>
        </a:p>
      </dgm:t>
    </dgm:pt>
    <dgm:pt modelId="{A6B6508A-3ECA-4DBB-ADBC-5DFAB2DFE4F2}" type="pres">
      <dgm:prSet presAssocID="{135CEFB2-F223-48D8-940E-1F726854D528}" presName="img" presStyleLbl="fgImgPlace1" presStyleIdx="0" presStyleCnt="3"/>
      <dgm:spPr>
        <a:xfrm>
          <a:off x="141436" y="141436"/>
          <a:ext cx="1645920" cy="1131490"/>
        </a:xfrm>
        <a:prstGeom prst="roundRect">
          <a:avLst>
            <a:gd name="adj" fmla="val 10000"/>
          </a:avLst>
        </a:prstGeom>
        <a:blipFill rotWithShape="1">
          <a:blip xmlns:r="http://schemas.openxmlformats.org/officeDocument/2006/relationships" r:embed="rId1"/>
          <a:stretch>
            <a:fillRect/>
          </a:stretch>
        </a:blipFill>
        <a:ln w="25400" cap="flat" cmpd="sng" algn="ctr">
          <a:solidFill>
            <a:sysClr val="window" lastClr="FFFFFF">
              <a:hueOff val="0"/>
              <a:satOff val="0"/>
              <a:lumOff val="0"/>
              <a:alphaOff val="0"/>
            </a:sysClr>
          </a:solidFill>
          <a:prstDash val="solid"/>
        </a:ln>
        <a:effectLst/>
      </dgm:spPr>
      <dgm:t>
        <a:bodyPr/>
        <a:lstStyle/>
        <a:p>
          <a:endParaRPr lang="en-US"/>
        </a:p>
      </dgm:t>
    </dgm:pt>
    <dgm:pt modelId="{60C6343C-5A24-4462-8F46-DD02B4073361}" type="pres">
      <dgm:prSet presAssocID="{135CEFB2-F223-48D8-940E-1F726854D528}" presName="text" presStyleLbl="node1" presStyleIdx="0" presStyleCnt="3">
        <dgm:presLayoutVars>
          <dgm:bulletEnabled val="1"/>
        </dgm:presLayoutVars>
      </dgm:prSet>
      <dgm:spPr/>
      <dgm:t>
        <a:bodyPr/>
        <a:lstStyle/>
        <a:p>
          <a:endParaRPr lang="nl-NL"/>
        </a:p>
      </dgm:t>
    </dgm:pt>
    <dgm:pt modelId="{36B854CB-454B-4F21-9E2D-468DBF90C72D}" type="pres">
      <dgm:prSet presAssocID="{4144EE3D-16AF-46D2-8B4D-9C050CEEB4EB}" presName="spacer" presStyleCnt="0"/>
      <dgm:spPr/>
    </dgm:pt>
    <dgm:pt modelId="{CCC2C9E1-BCFF-4FAB-8997-E5E5ACBB3A21}" type="pres">
      <dgm:prSet presAssocID="{D75EE1BC-CF14-4CCC-A87C-1F7C6DB350EB}" presName="comp" presStyleCnt="0"/>
      <dgm:spPr/>
    </dgm:pt>
    <dgm:pt modelId="{DACC6CB9-6803-458E-BCE6-C0235B5F65A0}" type="pres">
      <dgm:prSet presAssocID="{D75EE1BC-CF14-4CCC-A87C-1F7C6DB350EB}" presName="box" presStyleLbl="node1" presStyleIdx="1" presStyleCnt="3"/>
      <dgm:spPr>
        <a:prstGeom prst="roundRect">
          <a:avLst>
            <a:gd name="adj" fmla="val 10000"/>
          </a:avLst>
        </a:prstGeom>
      </dgm:spPr>
      <dgm:t>
        <a:bodyPr/>
        <a:lstStyle/>
        <a:p>
          <a:endParaRPr lang="en-US"/>
        </a:p>
      </dgm:t>
    </dgm:pt>
    <dgm:pt modelId="{70681D62-622A-4AC9-AF9F-038044FA9E90}" type="pres">
      <dgm:prSet presAssocID="{D75EE1BC-CF14-4CCC-A87C-1F7C6DB350EB}" presName="img" presStyleLbl="fgImgPlace1" presStyleIdx="1" presStyleCnt="3"/>
      <dgm:spPr>
        <a:xfrm>
          <a:off x="141436" y="1697236"/>
          <a:ext cx="1645920" cy="1131490"/>
        </a:xfrm>
        <a:prstGeom prst="roundRect">
          <a:avLst>
            <a:gd name="adj" fmla="val 10000"/>
          </a:avLst>
        </a:prstGeom>
        <a:blipFill rotWithShape="1">
          <a:blip xmlns:r="http://schemas.openxmlformats.org/officeDocument/2006/relationships" r:embed="rId2"/>
          <a:stretch>
            <a:fillRect/>
          </a:stretch>
        </a:blipFill>
        <a:ln w="25400" cap="flat" cmpd="sng" algn="ctr">
          <a:solidFill>
            <a:sysClr val="window" lastClr="FFFFFF">
              <a:hueOff val="0"/>
              <a:satOff val="0"/>
              <a:lumOff val="0"/>
              <a:alphaOff val="0"/>
            </a:sysClr>
          </a:solidFill>
          <a:prstDash val="solid"/>
        </a:ln>
        <a:effectLst/>
      </dgm:spPr>
      <dgm:t>
        <a:bodyPr/>
        <a:lstStyle/>
        <a:p>
          <a:endParaRPr lang="en-US"/>
        </a:p>
      </dgm:t>
    </dgm:pt>
    <dgm:pt modelId="{15AD78D6-3DEE-4B46-9DB7-84491B2573D1}" type="pres">
      <dgm:prSet presAssocID="{D75EE1BC-CF14-4CCC-A87C-1F7C6DB350EB}" presName="text" presStyleLbl="node1" presStyleIdx="1" presStyleCnt="3">
        <dgm:presLayoutVars>
          <dgm:bulletEnabled val="1"/>
        </dgm:presLayoutVars>
      </dgm:prSet>
      <dgm:spPr/>
      <dgm:t>
        <a:bodyPr/>
        <a:lstStyle/>
        <a:p>
          <a:endParaRPr lang="en-US"/>
        </a:p>
      </dgm:t>
    </dgm:pt>
    <dgm:pt modelId="{5349DC03-EA9B-4913-834D-9C6FADF4C075}" type="pres">
      <dgm:prSet presAssocID="{B97DE90C-1127-4F54-9041-6A74B25132C7}" presName="spacer" presStyleCnt="0"/>
      <dgm:spPr/>
    </dgm:pt>
    <dgm:pt modelId="{456CF7C8-0B3F-49F2-9DAF-F366AC9B5C78}" type="pres">
      <dgm:prSet presAssocID="{BCB78D9A-2EE0-438A-B5C1-688EE58FA7EB}" presName="comp" presStyleCnt="0"/>
      <dgm:spPr/>
    </dgm:pt>
    <dgm:pt modelId="{279ED9C4-A881-49D5-B8A9-F97750CB3D49}" type="pres">
      <dgm:prSet presAssocID="{BCB78D9A-2EE0-438A-B5C1-688EE58FA7EB}" presName="box" presStyleLbl="node1" presStyleIdx="2" presStyleCnt="3"/>
      <dgm:spPr>
        <a:prstGeom prst="roundRect">
          <a:avLst>
            <a:gd name="adj" fmla="val 10000"/>
          </a:avLst>
        </a:prstGeom>
      </dgm:spPr>
      <dgm:t>
        <a:bodyPr/>
        <a:lstStyle/>
        <a:p>
          <a:endParaRPr lang="nl-NL"/>
        </a:p>
      </dgm:t>
    </dgm:pt>
    <dgm:pt modelId="{0600A522-C525-4125-AE96-801C9193ADE8}" type="pres">
      <dgm:prSet presAssocID="{BCB78D9A-2EE0-438A-B5C1-688EE58FA7EB}" presName="img" presStyleLbl="fgImgPlace1" presStyleIdx="2" presStyleCnt="3"/>
      <dgm:spPr>
        <a:xfrm>
          <a:off x="141436" y="3253035"/>
          <a:ext cx="1645920" cy="1131490"/>
        </a:xfrm>
        <a:prstGeom prst="roundRect">
          <a:avLst>
            <a:gd name="adj" fmla="val 10000"/>
          </a:avLst>
        </a:prstGeom>
        <a:blipFill rotWithShape="1">
          <a:blip xmlns:r="http://schemas.openxmlformats.org/officeDocument/2006/relationships" r:embed="rId3"/>
          <a:stretch>
            <a:fillRect/>
          </a:stretch>
        </a:blipFill>
        <a:ln w="25400" cap="flat" cmpd="sng" algn="ctr">
          <a:solidFill>
            <a:sysClr val="window" lastClr="FFFFFF">
              <a:hueOff val="0"/>
              <a:satOff val="0"/>
              <a:lumOff val="0"/>
              <a:alphaOff val="0"/>
            </a:sysClr>
          </a:solidFill>
          <a:prstDash val="solid"/>
        </a:ln>
        <a:effectLst/>
      </dgm:spPr>
      <dgm:t>
        <a:bodyPr/>
        <a:lstStyle/>
        <a:p>
          <a:endParaRPr lang="en-US"/>
        </a:p>
      </dgm:t>
    </dgm:pt>
    <dgm:pt modelId="{66A40DD9-B11B-4CEB-8E83-3D158367D419}" type="pres">
      <dgm:prSet presAssocID="{BCB78D9A-2EE0-438A-B5C1-688EE58FA7EB}" presName="text" presStyleLbl="node1" presStyleIdx="2" presStyleCnt="3">
        <dgm:presLayoutVars>
          <dgm:bulletEnabled val="1"/>
        </dgm:presLayoutVars>
      </dgm:prSet>
      <dgm:spPr/>
      <dgm:t>
        <a:bodyPr/>
        <a:lstStyle/>
        <a:p>
          <a:endParaRPr lang="nl-NL"/>
        </a:p>
      </dgm:t>
    </dgm:pt>
  </dgm:ptLst>
  <dgm:cxnLst>
    <dgm:cxn modelId="{32CB0778-A6B4-478B-B974-B579DD9191FC}" type="presOf" srcId="{135CEFB2-F223-48D8-940E-1F726854D528}" destId="{60C6343C-5A24-4462-8F46-DD02B4073361}" srcOrd="1" destOrd="0" presId="urn:microsoft.com/office/officeart/2005/8/layout/vList4"/>
    <dgm:cxn modelId="{5EC63B01-2F86-4EF0-BE4F-7CB5C94406E7}" type="presOf" srcId="{D75EE1BC-CF14-4CCC-A87C-1F7C6DB350EB}" destId="{DACC6CB9-6803-458E-BCE6-C0235B5F65A0}" srcOrd="0" destOrd="0" presId="urn:microsoft.com/office/officeart/2005/8/layout/vList4"/>
    <dgm:cxn modelId="{F9803357-9399-488F-A9CD-B0FE74CF72DA}" type="presOf" srcId="{97E47953-C3B4-4F1B-8E5D-AE67C65C02A8}" destId="{CB60FA4C-5ACB-4855-B0E2-6D0323D23BD8}" srcOrd="0" destOrd="0" presId="urn:microsoft.com/office/officeart/2005/8/layout/vList4"/>
    <dgm:cxn modelId="{439EDEBA-BD02-485D-80F0-8D479F2FA218}" srcId="{97E47953-C3B4-4F1B-8E5D-AE67C65C02A8}" destId="{135CEFB2-F223-48D8-940E-1F726854D528}" srcOrd="0" destOrd="0" parTransId="{E8CBFFA9-B915-4EAD-B8BD-C8D609166CF6}" sibTransId="{4144EE3D-16AF-46D2-8B4D-9C050CEEB4EB}"/>
    <dgm:cxn modelId="{128554DD-230C-4056-AF3F-A881CE467E8A}" type="presOf" srcId="{BCB78D9A-2EE0-438A-B5C1-688EE58FA7EB}" destId="{279ED9C4-A881-49D5-B8A9-F97750CB3D49}" srcOrd="0" destOrd="0" presId="urn:microsoft.com/office/officeart/2005/8/layout/vList4"/>
    <dgm:cxn modelId="{C20FD7D8-9C8D-4DAB-BF57-B3C56F4372BA}" type="presOf" srcId="{135CEFB2-F223-48D8-940E-1F726854D528}" destId="{7E1C48AD-168A-4B2B-922E-26B7B6677A6D}" srcOrd="0" destOrd="0" presId="urn:microsoft.com/office/officeart/2005/8/layout/vList4"/>
    <dgm:cxn modelId="{9FFF397B-B4CD-44B0-B57C-6C69A021A319}" srcId="{97E47953-C3B4-4F1B-8E5D-AE67C65C02A8}" destId="{BCB78D9A-2EE0-438A-B5C1-688EE58FA7EB}" srcOrd="2" destOrd="0" parTransId="{E28120D2-AC9F-47EF-8E11-80FFAD26CD7A}" sibTransId="{18650436-DEAE-4EDC-9BC4-BBC6D0ACB37A}"/>
    <dgm:cxn modelId="{BE3E924C-C797-4F1E-9C73-EEBAFD99477B}" srcId="{97E47953-C3B4-4F1B-8E5D-AE67C65C02A8}" destId="{D75EE1BC-CF14-4CCC-A87C-1F7C6DB350EB}" srcOrd="1" destOrd="0" parTransId="{474D030C-DE43-4B48-8106-0721C3B1D320}" sibTransId="{B97DE90C-1127-4F54-9041-6A74B25132C7}"/>
    <dgm:cxn modelId="{C8C67A29-A070-4EE1-BE70-E8B8C03C3E44}" type="presOf" srcId="{D75EE1BC-CF14-4CCC-A87C-1F7C6DB350EB}" destId="{15AD78D6-3DEE-4B46-9DB7-84491B2573D1}" srcOrd="1" destOrd="0" presId="urn:microsoft.com/office/officeart/2005/8/layout/vList4"/>
    <dgm:cxn modelId="{9AF3477D-0AB3-4805-A139-73F4F73D2266}" type="presOf" srcId="{BCB78D9A-2EE0-438A-B5C1-688EE58FA7EB}" destId="{66A40DD9-B11B-4CEB-8E83-3D158367D419}" srcOrd="1" destOrd="0" presId="urn:microsoft.com/office/officeart/2005/8/layout/vList4"/>
    <dgm:cxn modelId="{D3BAFA15-C052-41B7-81CA-976EDF8970D7}" type="presParOf" srcId="{CB60FA4C-5ACB-4855-B0E2-6D0323D23BD8}" destId="{EFF93C6E-2303-4F38-9B07-9236E1B5E9BF}" srcOrd="0" destOrd="0" presId="urn:microsoft.com/office/officeart/2005/8/layout/vList4"/>
    <dgm:cxn modelId="{F96FB21F-CE1E-4221-AB5E-03B5E89160C4}" type="presParOf" srcId="{EFF93C6E-2303-4F38-9B07-9236E1B5E9BF}" destId="{7E1C48AD-168A-4B2B-922E-26B7B6677A6D}" srcOrd="0" destOrd="0" presId="urn:microsoft.com/office/officeart/2005/8/layout/vList4"/>
    <dgm:cxn modelId="{7125BA9E-0344-4BBF-84DC-92B0A8CF3529}" type="presParOf" srcId="{EFF93C6E-2303-4F38-9B07-9236E1B5E9BF}" destId="{A6B6508A-3ECA-4DBB-ADBC-5DFAB2DFE4F2}" srcOrd="1" destOrd="0" presId="urn:microsoft.com/office/officeart/2005/8/layout/vList4"/>
    <dgm:cxn modelId="{5D725398-0A70-48B6-8CBF-0C7AB30FF9CA}" type="presParOf" srcId="{EFF93C6E-2303-4F38-9B07-9236E1B5E9BF}" destId="{60C6343C-5A24-4462-8F46-DD02B4073361}" srcOrd="2" destOrd="0" presId="urn:microsoft.com/office/officeart/2005/8/layout/vList4"/>
    <dgm:cxn modelId="{BF454AD3-A24A-41A5-A29C-8BCDCF4C18AE}" type="presParOf" srcId="{CB60FA4C-5ACB-4855-B0E2-6D0323D23BD8}" destId="{36B854CB-454B-4F21-9E2D-468DBF90C72D}" srcOrd="1" destOrd="0" presId="urn:microsoft.com/office/officeart/2005/8/layout/vList4"/>
    <dgm:cxn modelId="{FD666E39-07F9-4407-97BD-BCC4FDB4BF51}" type="presParOf" srcId="{CB60FA4C-5ACB-4855-B0E2-6D0323D23BD8}" destId="{CCC2C9E1-BCFF-4FAB-8997-E5E5ACBB3A21}" srcOrd="2" destOrd="0" presId="urn:microsoft.com/office/officeart/2005/8/layout/vList4"/>
    <dgm:cxn modelId="{B89C5F81-1517-4382-8068-CF024C732249}" type="presParOf" srcId="{CCC2C9E1-BCFF-4FAB-8997-E5E5ACBB3A21}" destId="{DACC6CB9-6803-458E-BCE6-C0235B5F65A0}" srcOrd="0" destOrd="0" presId="urn:microsoft.com/office/officeart/2005/8/layout/vList4"/>
    <dgm:cxn modelId="{EC2A182B-595B-4F45-AE84-3B4EA70432E3}" type="presParOf" srcId="{CCC2C9E1-BCFF-4FAB-8997-E5E5ACBB3A21}" destId="{70681D62-622A-4AC9-AF9F-038044FA9E90}" srcOrd="1" destOrd="0" presId="urn:microsoft.com/office/officeart/2005/8/layout/vList4"/>
    <dgm:cxn modelId="{E4A004E6-E70C-4787-BCD6-3BC891183664}" type="presParOf" srcId="{CCC2C9E1-BCFF-4FAB-8997-E5E5ACBB3A21}" destId="{15AD78D6-3DEE-4B46-9DB7-84491B2573D1}" srcOrd="2" destOrd="0" presId="urn:microsoft.com/office/officeart/2005/8/layout/vList4"/>
    <dgm:cxn modelId="{82AB70D1-5352-46AF-8400-6744E42CA2C1}" type="presParOf" srcId="{CB60FA4C-5ACB-4855-B0E2-6D0323D23BD8}" destId="{5349DC03-EA9B-4913-834D-9C6FADF4C075}" srcOrd="3" destOrd="0" presId="urn:microsoft.com/office/officeart/2005/8/layout/vList4"/>
    <dgm:cxn modelId="{B883CCE9-7725-4CD5-A34F-E98556F71CB0}" type="presParOf" srcId="{CB60FA4C-5ACB-4855-B0E2-6D0323D23BD8}" destId="{456CF7C8-0B3F-49F2-9DAF-F366AC9B5C78}" srcOrd="4" destOrd="0" presId="urn:microsoft.com/office/officeart/2005/8/layout/vList4"/>
    <dgm:cxn modelId="{DB33E67A-C09A-46EB-9FD9-6ABAF2AEBF94}" type="presParOf" srcId="{456CF7C8-0B3F-49F2-9DAF-F366AC9B5C78}" destId="{279ED9C4-A881-49D5-B8A9-F97750CB3D49}" srcOrd="0" destOrd="0" presId="urn:microsoft.com/office/officeart/2005/8/layout/vList4"/>
    <dgm:cxn modelId="{097BCA8B-6C6B-4641-8415-1B81ABC32FDE}" type="presParOf" srcId="{456CF7C8-0B3F-49F2-9DAF-F366AC9B5C78}" destId="{0600A522-C525-4125-AE96-801C9193ADE8}" srcOrd="1" destOrd="0" presId="urn:microsoft.com/office/officeart/2005/8/layout/vList4"/>
    <dgm:cxn modelId="{2886FC81-2185-45D5-8E6F-534BFF70726A}" type="presParOf" srcId="{456CF7C8-0B3F-49F2-9DAF-F366AC9B5C78}" destId="{66A40DD9-B11B-4CEB-8E83-3D158367D419}"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EA31001-C8EB-4069-9F0E-2FC6163D915E}"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nl-NL"/>
        </a:p>
      </dgm:t>
    </dgm:pt>
    <dgm:pt modelId="{36E418C2-F455-4C16-AB36-65FEBD6858B9}">
      <dgm:prSet phldrT="[Tekst]"/>
      <dgm:spPr>
        <a:xfrm>
          <a:off x="628203" y="452596"/>
          <a:ext cx="7538938" cy="905192"/>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dirty="0" smtClean="0">
              <a:solidFill>
                <a:sysClr val="window" lastClr="FFFFFF"/>
              </a:solidFill>
              <a:latin typeface="Calibri"/>
              <a:ea typeface="+mn-ea"/>
              <a:cs typeface="+mn-cs"/>
            </a:rPr>
            <a:t>Overcome the limitation of physical resources </a:t>
          </a:r>
          <a:endParaRPr lang="nl-NL" dirty="0">
            <a:solidFill>
              <a:sysClr val="window" lastClr="FFFFFF"/>
            </a:solidFill>
            <a:latin typeface="Calibri"/>
            <a:ea typeface="+mn-ea"/>
            <a:cs typeface="+mn-cs"/>
          </a:endParaRPr>
        </a:p>
      </dgm:t>
    </dgm:pt>
    <dgm:pt modelId="{287365E4-DC5F-4E45-ADDE-58403DB60E19}" type="parTrans" cxnId="{E4B52882-9A21-45FC-AFC5-411375923FB0}">
      <dgm:prSet/>
      <dgm:spPr/>
      <dgm:t>
        <a:bodyPr/>
        <a:lstStyle/>
        <a:p>
          <a:endParaRPr lang="nl-NL"/>
        </a:p>
      </dgm:t>
    </dgm:pt>
    <dgm:pt modelId="{029C5474-B6BD-46C6-8F99-318B2A1876B7}" type="sibTrans" cxnId="{E4B52882-9A21-45FC-AFC5-411375923FB0}">
      <dgm:prSet/>
      <dgm:spPr>
        <a:xfrm>
          <a:off x="-5116966" y="-783865"/>
          <a:ext cx="6093692" cy="6093692"/>
        </a:xfrm>
        <a:noFill/>
        <a:ln w="25400" cap="flat" cmpd="sng" algn="ctr">
          <a:solidFill>
            <a:srgbClr val="4F81BD">
              <a:shade val="60000"/>
              <a:hueOff val="0"/>
              <a:satOff val="0"/>
              <a:lumOff val="0"/>
              <a:alphaOff val="0"/>
            </a:srgbClr>
          </a:solidFill>
          <a:prstDash val="solid"/>
        </a:ln>
        <a:effectLst/>
      </dgm:spPr>
      <dgm:t>
        <a:bodyPr/>
        <a:lstStyle/>
        <a:p>
          <a:endParaRPr lang="nl-NL"/>
        </a:p>
      </dgm:t>
    </dgm:pt>
    <dgm:pt modelId="{78AE198B-98EC-4D3B-8D8C-8EEF8CD8320E}">
      <dgm:prSet phldrT="[Tekst]"/>
      <dgm:spPr>
        <a:xfrm>
          <a:off x="957240" y="1810384"/>
          <a:ext cx="7209900" cy="905192"/>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dirty="0" smtClean="0">
              <a:solidFill>
                <a:sysClr val="window" lastClr="FFFFFF"/>
              </a:solidFill>
              <a:latin typeface="Calibri"/>
              <a:ea typeface="+mn-ea"/>
              <a:cs typeface="+mn-cs"/>
            </a:rPr>
            <a:t>New markets</a:t>
          </a:r>
        </a:p>
        <a:p>
          <a:r>
            <a:rPr lang="en-US" dirty="0" smtClean="0">
              <a:solidFill>
                <a:sysClr val="window" lastClr="FFFFFF"/>
              </a:solidFill>
              <a:latin typeface="Calibri"/>
              <a:ea typeface="+mn-ea"/>
              <a:cs typeface="+mn-cs"/>
            </a:rPr>
            <a:t>New employment opportunities</a:t>
          </a:r>
          <a:endParaRPr lang="nl-NL" dirty="0">
            <a:solidFill>
              <a:sysClr val="window" lastClr="FFFFFF"/>
            </a:solidFill>
            <a:latin typeface="Calibri"/>
            <a:ea typeface="+mn-ea"/>
            <a:cs typeface="+mn-cs"/>
          </a:endParaRPr>
        </a:p>
      </dgm:t>
    </dgm:pt>
    <dgm:pt modelId="{9228A400-D30F-4753-BCE4-03A1A65408A9}" type="parTrans" cxnId="{D15E585D-E5D5-4B3C-9973-9EFEBB736256}">
      <dgm:prSet/>
      <dgm:spPr/>
      <dgm:t>
        <a:bodyPr/>
        <a:lstStyle/>
        <a:p>
          <a:endParaRPr lang="nl-NL"/>
        </a:p>
      </dgm:t>
    </dgm:pt>
    <dgm:pt modelId="{C329C353-D61C-45D3-8349-F9E244AD4260}" type="sibTrans" cxnId="{D15E585D-E5D5-4B3C-9973-9EFEBB736256}">
      <dgm:prSet/>
      <dgm:spPr/>
      <dgm:t>
        <a:bodyPr/>
        <a:lstStyle/>
        <a:p>
          <a:endParaRPr lang="nl-NL"/>
        </a:p>
      </dgm:t>
    </dgm:pt>
    <dgm:pt modelId="{81CDE307-0377-48C0-B439-FCE9714E66A0}">
      <dgm:prSet phldrT="[Tekst]"/>
      <dgm:spPr>
        <a:xfrm>
          <a:off x="628203" y="3168173"/>
          <a:ext cx="7538938" cy="905192"/>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dirty="0" smtClean="0">
              <a:solidFill>
                <a:sysClr val="window" lastClr="FFFFFF"/>
              </a:solidFill>
              <a:latin typeface="Calibri"/>
              <a:ea typeface="+mn-ea"/>
              <a:cs typeface="+mn-cs"/>
            </a:rPr>
            <a:t>Solution to challenges </a:t>
          </a:r>
          <a:endParaRPr lang="nl-NL" dirty="0">
            <a:solidFill>
              <a:sysClr val="window" lastClr="FFFFFF"/>
            </a:solidFill>
            <a:latin typeface="Calibri"/>
            <a:ea typeface="+mn-ea"/>
            <a:cs typeface="+mn-cs"/>
          </a:endParaRPr>
        </a:p>
      </dgm:t>
    </dgm:pt>
    <dgm:pt modelId="{4B8D332A-9DA1-431D-B7BF-24C315569670}" type="parTrans" cxnId="{E7288418-6BF2-4E08-9E48-6D479A72279F}">
      <dgm:prSet/>
      <dgm:spPr/>
      <dgm:t>
        <a:bodyPr/>
        <a:lstStyle/>
        <a:p>
          <a:endParaRPr lang="nl-NL"/>
        </a:p>
      </dgm:t>
    </dgm:pt>
    <dgm:pt modelId="{0545C9E4-F94E-4D42-A4E4-A8422F1DBA92}" type="sibTrans" cxnId="{E7288418-6BF2-4E08-9E48-6D479A72279F}">
      <dgm:prSet/>
      <dgm:spPr/>
      <dgm:t>
        <a:bodyPr/>
        <a:lstStyle/>
        <a:p>
          <a:endParaRPr lang="nl-NL"/>
        </a:p>
      </dgm:t>
    </dgm:pt>
    <dgm:pt modelId="{56610218-F69B-41A0-A2C1-32273AC00663}" type="pres">
      <dgm:prSet presAssocID="{3EA31001-C8EB-4069-9F0E-2FC6163D915E}" presName="Name0" presStyleCnt="0">
        <dgm:presLayoutVars>
          <dgm:chMax val="7"/>
          <dgm:chPref val="7"/>
          <dgm:dir/>
        </dgm:presLayoutVars>
      </dgm:prSet>
      <dgm:spPr/>
      <dgm:t>
        <a:bodyPr/>
        <a:lstStyle/>
        <a:p>
          <a:endParaRPr lang="en-US"/>
        </a:p>
      </dgm:t>
    </dgm:pt>
    <dgm:pt modelId="{C9DA99CC-CA71-436C-AE7E-3CABAD59C69D}" type="pres">
      <dgm:prSet presAssocID="{3EA31001-C8EB-4069-9F0E-2FC6163D915E}" presName="Name1" presStyleCnt="0"/>
      <dgm:spPr/>
    </dgm:pt>
    <dgm:pt modelId="{C4E906F9-ACD8-44D2-BAFA-600E14166413}" type="pres">
      <dgm:prSet presAssocID="{3EA31001-C8EB-4069-9F0E-2FC6163D915E}" presName="cycle" presStyleCnt="0"/>
      <dgm:spPr/>
    </dgm:pt>
    <dgm:pt modelId="{D1226950-338F-436C-B100-2A7A9400DD11}" type="pres">
      <dgm:prSet presAssocID="{3EA31001-C8EB-4069-9F0E-2FC6163D915E}" presName="srcNode" presStyleLbl="node1" presStyleIdx="0" presStyleCnt="3"/>
      <dgm:spPr/>
    </dgm:pt>
    <dgm:pt modelId="{572D2C6E-8D80-4E65-82BB-EF3DB987DAB3}" type="pres">
      <dgm:prSet presAssocID="{3EA31001-C8EB-4069-9F0E-2FC6163D915E}" presName="conn" presStyleLbl="parChTrans1D2" presStyleIdx="0" presStyleCnt="1"/>
      <dgm:spPr>
        <a:prstGeom prst="blockArc">
          <a:avLst>
            <a:gd name="adj1" fmla="val 18900000"/>
            <a:gd name="adj2" fmla="val 2700000"/>
            <a:gd name="adj3" fmla="val 354"/>
          </a:avLst>
        </a:prstGeom>
      </dgm:spPr>
      <dgm:t>
        <a:bodyPr/>
        <a:lstStyle/>
        <a:p>
          <a:endParaRPr lang="en-US"/>
        </a:p>
      </dgm:t>
    </dgm:pt>
    <dgm:pt modelId="{2E6CC3B5-A8D5-4554-AEC7-A352F6027BD6}" type="pres">
      <dgm:prSet presAssocID="{3EA31001-C8EB-4069-9F0E-2FC6163D915E}" presName="extraNode" presStyleLbl="node1" presStyleIdx="0" presStyleCnt="3"/>
      <dgm:spPr/>
    </dgm:pt>
    <dgm:pt modelId="{E7DAABBE-6999-4273-830B-4DC2F82B173F}" type="pres">
      <dgm:prSet presAssocID="{3EA31001-C8EB-4069-9F0E-2FC6163D915E}" presName="dstNode" presStyleLbl="node1" presStyleIdx="0" presStyleCnt="3"/>
      <dgm:spPr/>
    </dgm:pt>
    <dgm:pt modelId="{64F653F3-3E31-4D77-ABEA-E689BEFFABBE}" type="pres">
      <dgm:prSet presAssocID="{36E418C2-F455-4C16-AB36-65FEBD6858B9}" presName="text_1" presStyleLbl="node1" presStyleIdx="0" presStyleCnt="3">
        <dgm:presLayoutVars>
          <dgm:bulletEnabled val="1"/>
        </dgm:presLayoutVars>
      </dgm:prSet>
      <dgm:spPr>
        <a:prstGeom prst="rect">
          <a:avLst/>
        </a:prstGeom>
      </dgm:spPr>
      <dgm:t>
        <a:bodyPr/>
        <a:lstStyle/>
        <a:p>
          <a:endParaRPr lang="nl-NL"/>
        </a:p>
      </dgm:t>
    </dgm:pt>
    <dgm:pt modelId="{1DA24775-5152-43D0-99F9-88F4B6A787DB}" type="pres">
      <dgm:prSet presAssocID="{36E418C2-F455-4C16-AB36-65FEBD6858B9}" presName="accent_1" presStyleCnt="0"/>
      <dgm:spPr/>
    </dgm:pt>
    <dgm:pt modelId="{60A684A4-900A-4AF4-8F88-9FA23EED56D7}" type="pres">
      <dgm:prSet presAssocID="{36E418C2-F455-4C16-AB36-65FEBD6858B9}" presName="accentRepeatNode" presStyleLbl="solidFgAcc1" presStyleIdx="0" presStyleCnt="3"/>
      <dgm:spPr>
        <a:xfrm>
          <a:off x="62458" y="339447"/>
          <a:ext cx="1131490" cy="1131490"/>
        </a:xfrm>
        <a:prstGeom prst="ellipse">
          <a:avLst/>
        </a:prstGeom>
        <a:blipFill rotWithShape="0">
          <a:blip xmlns:r="http://schemas.openxmlformats.org/officeDocument/2006/relationships" r:embed="rId1"/>
          <a:stretch>
            <a:fillRect/>
          </a:stretch>
        </a:blipFill>
        <a:ln w="25400" cap="flat" cmpd="sng" algn="ctr">
          <a:solidFill>
            <a:srgbClr val="4F81BD">
              <a:hueOff val="0"/>
              <a:satOff val="0"/>
              <a:lumOff val="0"/>
              <a:alphaOff val="0"/>
            </a:srgbClr>
          </a:solidFill>
          <a:prstDash val="solid"/>
        </a:ln>
        <a:effectLst/>
      </dgm:spPr>
      <dgm:t>
        <a:bodyPr/>
        <a:lstStyle/>
        <a:p>
          <a:endParaRPr lang="en-US"/>
        </a:p>
      </dgm:t>
    </dgm:pt>
    <dgm:pt modelId="{A69C2AAF-BF58-427C-B369-A3DC4AFB4281}" type="pres">
      <dgm:prSet presAssocID="{78AE198B-98EC-4D3B-8D8C-8EEF8CD8320E}" presName="text_2" presStyleLbl="node1" presStyleIdx="1" presStyleCnt="3">
        <dgm:presLayoutVars>
          <dgm:bulletEnabled val="1"/>
        </dgm:presLayoutVars>
      </dgm:prSet>
      <dgm:spPr>
        <a:prstGeom prst="rect">
          <a:avLst/>
        </a:prstGeom>
      </dgm:spPr>
      <dgm:t>
        <a:bodyPr/>
        <a:lstStyle/>
        <a:p>
          <a:endParaRPr lang="en-US"/>
        </a:p>
      </dgm:t>
    </dgm:pt>
    <dgm:pt modelId="{8213285A-2668-47C1-9FCA-D6AFFA96C973}" type="pres">
      <dgm:prSet presAssocID="{78AE198B-98EC-4D3B-8D8C-8EEF8CD8320E}" presName="accent_2" presStyleCnt="0"/>
      <dgm:spPr/>
    </dgm:pt>
    <dgm:pt modelId="{C46611E4-AF11-4B23-9779-13CE257D4108}" type="pres">
      <dgm:prSet presAssocID="{78AE198B-98EC-4D3B-8D8C-8EEF8CD8320E}" presName="accentRepeatNode" presStyleLbl="solidFgAcc1" presStyleIdx="1" presStyleCnt="3"/>
      <dgm:spPr>
        <a:xfrm>
          <a:off x="391495" y="1697235"/>
          <a:ext cx="1131490" cy="1131490"/>
        </a:xfrm>
        <a:prstGeom prst="ellipse">
          <a:avLst/>
        </a:prstGeom>
        <a:blipFill rotWithShape="0">
          <a:blip xmlns:r="http://schemas.openxmlformats.org/officeDocument/2006/relationships" r:embed="rId2"/>
          <a:stretch>
            <a:fillRect/>
          </a:stretch>
        </a:blipFill>
        <a:ln w="25400" cap="flat" cmpd="sng" algn="ctr">
          <a:solidFill>
            <a:srgbClr val="4F81BD">
              <a:hueOff val="0"/>
              <a:satOff val="0"/>
              <a:lumOff val="0"/>
              <a:alphaOff val="0"/>
            </a:srgbClr>
          </a:solidFill>
          <a:prstDash val="solid"/>
        </a:ln>
        <a:effectLst/>
      </dgm:spPr>
      <dgm:t>
        <a:bodyPr/>
        <a:lstStyle/>
        <a:p>
          <a:endParaRPr lang="en-US"/>
        </a:p>
      </dgm:t>
    </dgm:pt>
    <dgm:pt modelId="{9A0A7FD4-12BB-4000-928D-72D12BA679ED}" type="pres">
      <dgm:prSet presAssocID="{81CDE307-0377-48C0-B439-FCE9714E66A0}" presName="text_3" presStyleLbl="node1" presStyleIdx="2" presStyleCnt="3">
        <dgm:presLayoutVars>
          <dgm:bulletEnabled val="1"/>
        </dgm:presLayoutVars>
      </dgm:prSet>
      <dgm:spPr>
        <a:prstGeom prst="rect">
          <a:avLst/>
        </a:prstGeom>
      </dgm:spPr>
      <dgm:t>
        <a:bodyPr/>
        <a:lstStyle/>
        <a:p>
          <a:endParaRPr lang="en-US"/>
        </a:p>
      </dgm:t>
    </dgm:pt>
    <dgm:pt modelId="{E86DF25D-0676-4FFC-82B3-B3BD906B0B52}" type="pres">
      <dgm:prSet presAssocID="{81CDE307-0377-48C0-B439-FCE9714E66A0}" presName="accent_3" presStyleCnt="0"/>
      <dgm:spPr/>
    </dgm:pt>
    <dgm:pt modelId="{4B5C0A03-CF84-4D7B-953D-F3B30606C3D8}" type="pres">
      <dgm:prSet presAssocID="{81CDE307-0377-48C0-B439-FCE9714E66A0}" presName="accentRepeatNode" presStyleLbl="solidFgAcc1" presStyleIdx="2" presStyleCnt="3"/>
      <dgm:spPr>
        <a:xfrm>
          <a:off x="62458" y="3055024"/>
          <a:ext cx="1131490" cy="1131490"/>
        </a:xfrm>
        <a:prstGeom prst="ellipse">
          <a:avLst/>
        </a:prstGeom>
        <a:blipFill rotWithShape="0">
          <a:blip xmlns:r="http://schemas.openxmlformats.org/officeDocument/2006/relationships" r:embed="rId3"/>
          <a:stretch>
            <a:fillRect/>
          </a:stretch>
        </a:blipFill>
        <a:ln w="25400" cap="flat" cmpd="sng" algn="ctr">
          <a:solidFill>
            <a:srgbClr val="4F81BD">
              <a:hueOff val="0"/>
              <a:satOff val="0"/>
              <a:lumOff val="0"/>
              <a:alphaOff val="0"/>
            </a:srgbClr>
          </a:solidFill>
          <a:prstDash val="solid"/>
        </a:ln>
        <a:effectLst/>
      </dgm:spPr>
      <dgm:t>
        <a:bodyPr/>
        <a:lstStyle/>
        <a:p>
          <a:endParaRPr lang="en-US"/>
        </a:p>
      </dgm:t>
    </dgm:pt>
  </dgm:ptLst>
  <dgm:cxnLst>
    <dgm:cxn modelId="{F36D351D-A9A5-4642-900C-E9BF3723AE65}" type="presOf" srcId="{81CDE307-0377-48C0-B439-FCE9714E66A0}" destId="{9A0A7FD4-12BB-4000-928D-72D12BA679ED}" srcOrd="0" destOrd="0" presId="urn:microsoft.com/office/officeart/2008/layout/VerticalCurvedList"/>
    <dgm:cxn modelId="{E7288418-6BF2-4E08-9E48-6D479A72279F}" srcId="{3EA31001-C8EB-4069-9F0E-2FC6163D915E}" destId="{81CDE307-0377-48C0-B439-FCE9714E66A0}" srcOrd="2" destOrd="0" parTransId="{4B8D332A-9DA1-431D-B7BF-24C315569670}" sibTransId="{0545C9E4-F94E-4D42-A4E4-A8422F1DBA92}"/>
    <dgm:cxn modelId="{1E774E98-445E-46F2-99DA-38E7BFA30458}" type="presOf" srcId="{3EA31001-C8EB-4069-9F0E-2FC6163D915E}" destId="{56610218-F69B-41A0-A2C1-32273AC00663}" srcOrd="0" destOrd="0" presId="urn:microsoft.com/office/officeart/2008/layout/VerticalCurvedList"/>
    <dgm:cxn modelId="{E055D98D-DFB9-4D83-8D3F-7410C385EFEE}" type="presOf" srcId="{78AE198B-98EC-4D3B-8D8C-8EEF8CD8320E}" destId="{A69C2AAF-BF58-427C-B369-A3DC4AFB4281}" srcOrd="0" destOrd="0" presId="urn:microsoft.com/office/officeart/2008/layout/VerticalCurvedList"/>
    <dgm:cxn modelId="{E4B52882-9A21-45FC-AFC5-411375923FB0}" srcId="{3EA31001-C8EB-4069-9F0E-2FC6163D915E}" destId="{36E418C2-F455-4C16-AB36-65FEBD6858B9}" srcOrd="0" destOrd="0" parTransId="{287365E4-DC5F-4E45-ADDE-58403DB60E19}" sibTransId="{029C5474-B6BD-46C6-8F99-318B2A1876B7}"/>
    <dgm:cxn modelId="{200F145F-7388-47CC-9FD5-C607B6D8567B}" type="presOf" srcId="{36E418C2-F455-4C16-AB36-65FEBD6858B9}" destId="{64F653F3-3E31-4D77-ABEA-E689BEFFABBE}" srcOrd="0" destOrd="0" presId="urn:microsoft.com/office/officeart/2008/layout/VerticalCurvedList"/>
    <dgm:cxn modelId="{FC345FE2-980D-48FB-B57C-625E23518688}" type="presOf" srcId="{029C5474-B6BD-46C6-8F99-318B2A1876B7}" destId="{572D2C6E-8D80-4E65-82BB-EF3DB987DAB3}" srcOrd="0" destOrd="0" presId="urn:microsoft.com/office/officeart/2008/layout/VerticalCurvedList"/>
    <dgm:cxn modelId="{D15E585D-E5D5-4B3C-9973-9EFEBB736256}" srcId="{3EA31001-C8EB-4069-9F0E-2FC6163D915E}" destId="{78AE198B-98EC-4D3B-8D8C-8EEF8CD8320E}" srcOrd="1" destOrd="0" parTransId="{9228A400-D30F-4753-BCE4-03A1A65408A9}" sibTransId="{C329C353-D61C-45D3-8349-F9E244AD4260}"/>
    <dgm:cxn modelId="{6FD31EB3-6106-40FF-A211-899F72E5FBAC}" type="presParOf" srcId="{56610218-F69B-41A0-A2C1-32273AC00663}" destId="{C9DA99CC-CA71-436C-AE7E-3CABAD59C69D}" srcOrd="0" destOrd="0" presId="urn:microsoft.com/office/officeart/2008/layout/VerticalCurvedList"/>
    <dgm:cxn modelId="{30FF9F19-CD22-4269-A1B2-FE2906F9724D}" type="presParOf" srcId="{C9DA99CC-CA71-436C-AE7E-3CABAD59C69D}" destId="{C4E906F9-ACD8-44D2-BAFA-600E14166413}" srcOrd="0" destOrd="0" presId="urn:microsoft.com/office/officeart/2008/layout/VerticalCurvedList"/>
    <dgm:cxn modelId="{9AD73AA2-2F01-4C6E-AB14-E9828C51E356}" type="presParOf" srcId="{C4E906F9-ACD8-44D2-BAFA-600E14166413}" destId="{D1226950-338F-436C-B100-2A7A9400DD11}" srcOrd="0" destOrd="0" presId="urn:microsoft.com/office/officeart/2008/layout/VerticalCurvedList"/>
    <dgm:cxn modelId="{215C5E6A-BDA2-4A47-A464-6283E25FBC58}" type="presParOf" srcId="{C4E906F9-ACD8-44D2-BAFA-600E14166413}" destId="{572D2C6E-8D80-4E65-82BB-EF3DB987DAB3}" srcOrd="1" destOrd="0" presId="urn:microsoft.com/office/officeart/2008/layout/VerticalCurvedList"/>
    <dgm:cxn modelId="{41FD2A8E-0408-4E87-A9B8-48D7CF933E8F}" type="presParOf" srcId="{C4E906F9-ACD8-44D2-BAFA-600E14166413}" destId="{2E6CC3B5-A8D5-4554-AEC7-A352F6027BD6}" srcOrd="2" destOrd="0" presId="urn:microsoft.com/office/officeart/2008/layout/VerticalCurvedList"/>
    <dgm:cxn modelId="{057D4814-C8EA-4DD3-9255-E2FC00F87FBC}" type="presParOf" srcId="{C4E906F9-ACD8-44D2-BAFA-600E14166413}" destId="{E7DAABBE-6999-4273-830B-4DC2F82B173F}" srcOrd="3" destOrd="0" presId="urn:microsoft.com/office/officeart/2008/layout/VerticalCurvedList"/>
    <dgm:cxn modelId="{6F55774C-FCCD-4C88-BA20-5CBF1C2D8430}" type="presParOf" srcId="{C9DA99CC-CA71-436C-AE7E-3CABAD59C69D}" destId="{64F653F3-3E31-4D77-ABEA-E689BEFFABBE}" srcOrd="1" destOrd="0" presId="urn:microsoft.com/office/officeart/2008/layout/VerticalCurvedList"/>
    <dgm:cxn modelId="{AA815B17-2466-4F2E-8680-E46B51AAC0B6}" type="presParOf" srcId="{C9DA99CC-CA71-436C-AE7E-3CABAD59C69D}" destId="{1DA24775-5152-43D0-99F9-88F4B6A787DB}" srcOrd="2" destOrd="0" presId="urn:microsoft.com/office/officeart/2008/layout/VerticalCurvedList"/>
    <dgm:cxn modelId="{BDBB77A1-27B6-4601-A286-D5A7DA94751B}" type="presParOf" srcId="{1DA24775-5152-43D0-99F9-88F4B6A787DB}" destId="{60A684A4-900A-4AF4-8F88-9FA23EED56D7}" srcOrd="0" destOrd="0" presId="urn:microsoft.com/office/officeart/2008/layout/VerticalCurvedList"/>
    <dgm:cxn modelId="{6AB221E0-D4F7-410E-A02A-93A9DA0B979A}" type="presParOf" srcId="{C9DA99CC-CA71-436C-AE7E-3CABAD59C69D}" destId="{A69C2AAF-BF58-427C-B369-A3DC4AFB4281}" srcOrd="3" destOrd="0" presId="urn:microsoft.com/office/officeart/2008/layout/VerticalCurvedList"/>
    <dgm:cxn modelId="{C4019D86-D400-40C2-A511-0A7CCCF63CFA}" type="presParOf" srcId="{C9DA99CC-CA71-436C-AE7E-3CABAD59C69D}" destId="{8213285A-2668-47C1-9FCA-D6AFFA96C973}" srcOrd="4" destOrd="0" presId="urn:microsoft.com/office/officeart/2008/layout/VerticalCurvedList"/>
    <dgm:cxn modelId="{2BCDB247-6219-4E92-A9FA-D935A3DD9A94}" type="presParOf" srcId="{8213285A-2668-47C1-9FCA-D6AFFA96C973}" destId="{C46611E4-AF11-4B23-9779-13CE257D4108}" srcOrd="0" destOrd="0" presId="urn:microsoft.com/office/officeart/2008/layout/VerticalCurvedList"/>
    <dgm:cxn modelId="{DA12C312-5E37-401F-BF02-859A81C1E80A}" type="presParOf" srcId="{C9DA99CC-CA71-436C-AE7E-3CABAD59C69D}" destId="{9A0A7FD4-12BB-4000-928D-72D12BA679ED}" srcOrd="5" destOrd="0" presId="urn:microsoft.com/office/officeart/2008/layout/VerticalCurvedList"/>
    <dgm:cxn modelId="{D5C80D69-5453-4459-9ADF-F953BB65BF5E}" type="presParOf" srcId="{C9DA99CC-CA71-436C-AE7E-3CABAD59C69D}" destId="{E86DF25D-0676-4FFC-82B3-B3BD906B0B52}" srcOrd="6" destOrd="0" presId="urn:microsoft.com/office/officeart/2008/layout/VerticalCurvedList"/>
    <dgm:cxn modelId="{3D3D60A4-BB8B-4A9A-A18B-75DEA4C1AFDB}" type="presParOf" srcId="{E86DF25D-0676-4FFC-82B3-B3BD906B0B52}" destId="{4B5C0A03-CF84-4D7B-953D-F3B30606C3D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92D35AB-1A8D-4917-A52D-34B26317D46B}"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nl-NL"/>
        </a:p>
      </dgm:t>
    </dgm:pt>
    <dgm:pt modelId="{6E63097E-9335-4B73-B07B-C36EA822C046}">
      <dgm:prSet phldrT="[Tekst]"/>
      <dgm:spPr>
        <a:xfrm>
          <a:off x="257157" y="2077240"/>
          <a:ext cx="2310994" cy="2025722"/>
        </a:xfrm>
        <a:noFill/>
        <a:ln>
          <a:noFill/>
        </a:ln>
        <a:effectLst/>
      </dgm:spPr>
      <dgm:t>
        <a:bodyPr/>
        <a:lstStyle/>
        <a:p>
          <a:r>
            <a:rPr lang="en-US" b="1" dirty="0" smtClean="0">
              <a:solidFill>
                <a:srgbClr val="002060"/>
              </a:solidFill>
              <a:latin typeface="Calibri"/>
              <a:ea typeface="+mn-ea"/>
              <a:cs typeface="+mn-cs"/>
            </a:rPr>
            <a:t>National processes:</a:t>
          </a:r>
        </a:p>
        <a:p>
          <a:r>
            <a:rPr lang="en-US" b="1" dirty="0" smtClean="0">
              <a:solidFill>
                <a:srgbClr val="002060"/>
              </a:solidFill>
              <a:latin typeface="Calibri"/>
              <a:ea typeface="+mn-ea"/>
              <a:cs typeface="+mn-cs"/>
            </a:rPr>
            <a:t>- Administrative task;</a:t>
          </a:r>
        </a:p>
        <a:p>
          <a:r>
            <a:rPr lang="en-US" b="1" dirty="0" smtClean="0">
              <a:solidFill>
                <a:srgbClr val="002060"/>
              </a:solidFill>
              <a:latin typeface="Calibri"/>
              <a:ea typeface="+mn-ea"/>
              <a:cs typeface="+mn-cs"/>
            </a:rPr>
            <a:t>- Small scale;</a:t>
          </a:r>
        </a:p>
        <a:p>
          <a:r>
            <a:rPr lang="en-US" b="1" dirty="0" smtClean="0">
              <a:solidFill>
                <a:srgbClr val="002060"/>
              </a:solidFill>
              <a:latin typeface="Calibri"/>
              <a:ea typeface="+mn-ea"/>
              <a:cs typeface="+mn-cs"/>
            </a:rPr>
            <a:t>- National competition.  </a:t>
          </a:r>
          <a:endParaRPr lang="nl-NL" b="1" dirty="0">
            <a:solidFill>
              <a:srgbClr val="002060"/>
            </a:solidFill>
            <a:latin typeface="Calibri"/>
            <a:ea typeface="+mn-ea"/>
            <a:cs typeface="+mn-cs"/>
          </a:endParaRPr>
        </a:p>
      </dgm:t>
    </dgm:pt>
    <dgm:pt modelId="{E9937969-192F-4490-BBC2-FB9F753B4A96}" type="parTrans" cxnId="{E9188F11-BA8A-4138-9BA2-368A304F63C7}">
      <dgm:prSet/>
      <dgm:spPr/>
      <dgm:t>
        <a:bodyPr/>
        <a:lstStyle/>
        <a:p>
          <a:endParaRPr lang="nl-NL"/>
        </a:p>
      </dgm:t>
    </dgm:pt>
    <dgm:pt modelId="{BF255C6B-5753-40AE-88DC-81FBB945E26A}" type="sibTrans" cxnId="{E9188F11-BA8A-4138-9BA2-368A304F63C7}">
      <dgm:prSet/>
      <dgm:spPr/>
      <dgm:t>
        <a:bodyPr/>
        <a:lstStyle/>
        <a:p>
          <a:endParaRPr lang="nl-NL"/>
        </a:p>
      </dgm:t>
    </dgm:pt>
    <dgm:pt modelId="{509B07EE-C12D-4B9F-9983-57F7E903F247}">
      <dgm:prSet phldrT="[Tekst]"/>
      <dgm:spPr>
        <a:xfrm>
          <a:off x="3086266" y="1377174"/>
          <a:ext cx="2310994" cy="2025722"/>
        </a:xfrm>
        <a:noFill/>
        <a:ln>
          <a:noFill/>
        </a:ln>
        <a:effectLst/>
      </dgm:spPr>
      <dgm:t>
        <a:bodyPr/>
        <a:lstStyle/>
        <a:p>
          <a:r>
            <a:rPr lang="en-US" b="1" dirty="0" smtClean="0">
              <a:solidFill>
                <a:srgbClr val="002060"/>
              </a:solidFill>
              <a:latin typeface="Calibri"/>
              <a:ea typeface="+mn-ea"/>
              <a:cs typeface="+mn-cs"/>
            </a:rPr>
            <a:t>European coordination:</a:t>
          </a:r>
        </a:p>
        <a:p>
          <a:r>
            <a:rPr lang="en-US" b="1" dirty="0" smtClean="0">
              <a:solidFill>
                <a:srgbClr val="002060"/>
              </a:solidFill>
              <a:latin typeface="Calibri"/>
              <a:ea typeface="+mn-ea"/>
              <a:cs typeface="+mn-cs"/>
            </a:rPr>
            <a:t>- Integrate the EU public markets;</a:t>
          </a:r>
        </a:p>
        <a:p>
          <a:r>
            <a:rPr lang="en-US" b="1" dirty="0" smtClean="0">
              <a:solidFill>
                <a:srgbClr val="002060"/>
              </a:solidFill>
              <a:latin typeface="Calibri"/>
              <a:ea typeface="+mn-ea"/>
              <a:cs typeface="+mn-cs"/>
            </a:rPr>
            <a:t>- Improve value for money;</a:t>
          </a:r>
        </a:p>
        <a:p>
          <a:endParaRPr lang="en-US" b="1" dirty="0" smtClean="0">
            <a:solidFill>
              <a:sysClr val="windowText" lastClr="000000">
                <a:hueOff val="0"/>
                <a:satOff val="0"/>
                <a:lumOff val="0"/>
                <a:alphaOff val="0"/>
              </a:sysClr>
            </a:solidFill>
            <a:latin typeface="Calibri"/>
            <a:ea typeface="+mn-ea"/>
            <a:cs typeface="+mn-cs"/>
          </a:endParaRPr>
        </a:p>
      </dgm:t>
    </dgm:pt>
    <dgm:pt modelId="{EB790658-6175-4BB6-9995-8A6B77F107A4}" type="parTrans" cxnId="{FEA06E38-721A-4110-838C-8D44F38F6934}">
      <dgm:prSet/>
      <dgm:spPr/>
      <dgm:t>
        <a:bodyPr/>
        <a:lstStyle/>
        <a:p>
          <a:endParaRPr lang="nl-NL"/>
        </a:p>
      </dgm:t>
    </dgm:pt>
    <dgm:pt modelId="{0CAC5DAB-01E1-44D1-9090-AD1709466BFD}" type="sibTrans" cxnId="{FEA06E38-721A-4110-838C-8D44F38F6934}">
      <dgm:prSet/>
      <dgm:spPr/>
      <dgm:t>
        <a:bodyPr/>
        <a:lstStyle/>
        <a:p>
          <a:endParaRPr lang="nl-NL"/>
        </a:p>
      </dgm:t>
    </dgm:pt>
    <dgm:pt modelId="{54539C3C-BC63-4F88-923F-6CE1C6A41914}">
      <dgm:prSet phldrT="[Tekst]"/>
      <dgm:spPr>
        <a:xfrm>
          <a:off x="5915374" y="677109"/>
          <a:ext cx="2310994" cy="2025722"/>
        </a:xfrm>
        <a:noFill/>
        <a:ln>
          <a:noFill/>
        </a:ln>
        <a:effectLst/>
      </dgm:spPr>
      <dgm:t>
        <a:bodyPr/>
        <a:lstStyle/>
        <a:p>
          <a:r>
            <a:rPr lang="en-US" b="1" dirty="0" smtClean="0">
              <a:solidFill>
                <a:srgbClr val="002060"/>
              </a:solidFill>
              <a:latin typeface="Calibri"/>
              <a:ea typeface="+mn-ea"/>
              <a:cs typeface="+mn-cs"/>
            </a:rPr>
            <a:t>Smart use of procurement:</a:t>
          </a:r>
        </a:p>
        <a:p>
          <a:r>
            <a:rPr lang="en-US" b="1" dirty="0" smtClean="0">
              <a:solidFill>
                <a:srgbClr val="002060"/>
              </a:solidFill>
              <a:latin typeface="Calibri"/>
              <a:ea typeface="+mn-ea"/>
              <a:cs typeface="+mn-cs"/>
            </a:rPr>
            <a:t>- Professionalization;</a:t>
          </a:r>
        </a:p>
        <a:p>
          <a:r>
            <a:rPr lang="en-US" b="1" dirty="0" smtClean="0">
              <a:solidFill>
                <a:srgbClr val="002060"/>
              </a:solidFill>
              <a:latin typeface="Calibri"/>
              <a:ea typeface="+mn-ea"/>
              <a:cs typeface="+mn-cs"/>
            </a:rPr>
            <a:t>- Economies of scale;</a:t>
          </a:r>
        </a:p>
        <a:p>
          <a:r>
            <a:rPr lang="en-US" b="1" dirty="0" smtClean="0">
              <a:solidFill>
                <a:srgbClr val="002060"/>
              </a:solidFill>
              <a:latin typeface="Calibri"/>
              <a:ea typeface="+mn-ea"/>
              <a:cs typeface="+mn-cs"/>
            </a:rPr>
            <a:t>- Innovation;</a:t>
          </a:r>
        </a:p>
        <a:p>
          <a:r>
            <a:rPr lang="en-US" b="1" dirty="0" smtClean="0">
              <a:solidFill>
                <a:srgbClr val="002060"/>
              </a:solidFill>
              <a:latin typeface="Calibri"/>
              <a:ea typeface="+mn-ea"/>
              <a:cs typeface="+mn-cs"/>
            </a:rPr>
            <a:t>- Sustainability</a:t>
          </a:r>
          <a:r>
            <a:rPr lang="en-US" b="1" dirty="0" smtClean="0">
              <a:solidFill>
                <a:sysClr val="windowText" lastClr="000000">
                  <a:hueOff val="0"/>
                  <a:satOff val="0"/>
                  <a:lumOff val="0"/>
                  <a:alphaOff val="0"/>
                </a:sysClr>
              </a:solidFill>
              <a:latin typeface="Calibri"/>
              <a:ea typeface="+mn-ea"/>
              <a:cs typeface="+mn-cs"/>
            </a:rPr>
            <a:t>.</a:t>
          </a:r>
        </a:p>
        <a:p>
          <a:endParaRPr lang="nl-NL" b="1" dirty="0">
            <a:solidFill>
              <a:sysClr val="windowText" lastClr="000000">
                <a:hueOff val="0"/>
                <a:satOff val="0"/>
                <a:lumOff val="0"/>
                <a:alphaOff val="0"/>
              </a:sysClr>
            </a:solidFill>
            <a:latin typeface="Calibri"/>
            <a:ea typeface="+mn-ea"/>
            <a:cs typeface="+mn-cs"/>
          </a:endParaRPr>
        </a:p>
      </dgm:t>
    </dgm:pt>
    <dgm:pt modelId="{042FA582-5FAA-4857-988B-33EAF1C3FA95}" type="parTrans" cxnId="{A1FF6F83-E6DF-47F8-B035-1FCF9700A90C}">
      <dgm:prSet/>
      <dgm:spPr/>
      <dgm:t>
        <a:bodyPr/>
        <a:lstStyle/>
        <a:p>
          <a:endParaRPr lang="nl-NL"/>
        </a:p>
      </dgm:t>
    </dgm:pt>
    <dgm:pt modelId="{4D617A87-3B24-461F-840A-140180BC845A}" type="sibTrans" cxnId="{A1FF6F83-E6DF-47F8-B035-1FCF9700A90C}">
      <dgm:prSet/>
      <dgm:spPr/>
      <dgm:t>
        <a:bodyPr/>
        <a:lstStyle/>
        <a:p>
          <a:endParaRPr lang="nl-NL"/>
        </a:p>
      </dgm:t>
    </dgm:pt>
    <dgm:pt modelId="{D7341C16-8125-4912-A0F1-460B489FAA38}" type="pres">
      <dgm:prSet presAssocID="{092D35AB-1A8D-4917-A52D-34B26317D46B}" presName="rootnode" presStyleCnt="0">
        <dgm:presLayoutVars>
          <dgm:chMax/>
          <dgm:chPref/>
          <dgm:dir/>
          <dgm:animLvl val="lvl"/>
        </dgm:presLayoutVars>
      </dgm:prSet>
      <dgm:spPr/>
      <dgm:t>
        <a:bodyPr/>
        <a:lstStyle/>
        <a:p>
          <a:endParaRPr lang="nl-NL"/>
        </a:p>
      </dgm:t>
    </dgm:pt>
    <dgm:pt modelId="{0EC1E6EB-779C-4847-B798-D3B04FB87128}" type="pres">
      <dgm:prSet presAssocID="{6E63097E-9335-4B73-B07B-C36EA822C046}" presName="composite" presStyleCnt="0"/>
      <dgm:spPr/>
    </dgm:pt>
    <dgm:pt modelId="{36AEDACF-B61B-44A6-998E-3EB194FA6260}" type="pres">
      <dgm:prSet presAssocID="{6E63097E-9335-4B73-B07B-C36EA822C046}" presName="LShape" presStyleLbl="alignNode1" presStyleIdx="0" presStyleCnt="5"/>
      <dgm:spPr>
        <a:xfrm rot="5400000">
          <a:off x="513948" y="1312414"/>
          <a:ext cx="1538357" cy="2559791"/>
        </a:xfrm>
        <a:prstGeom prst="corner">
          <a:avLst>
            <a:gd name="adj1" fmla="val 16120"/>
            <a:gd name="adj2" fmla="val 16110"/>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gm:spPr>
      <dgm:t>
        <a:bodyPr/>
        <a:lstStyle/>
        <a:p>
          <a:endParaRPr lang="en-US"/>
        </a:p>
      </dgm:t>
    </dgm:pt>
    <dgm:pt modelId="{D0676D79-BC88-417E-84EA-3FF3074190AA}" type="pres">
      <dgm:prSet presAssocID="{6E63097E-9335-4B73-B07B-C36EA822C046}" presName="ParentText" presStyleLbl="revTx" presStyleIdx="0" presStyleCnt="3">
        <dgm:presLayoutVars>
          <dgm:chMax val="0"/>
          <dgm:chPref val="0"/>
          <dgm:bulletEnabled val="1"/>
        </dgm:presLayoutVars>
      </dgm:prSet>
      <dgm:spPr>
        <a:prstGeom prst="rect">
          <a:avLst/>
        </a:prstGeom>
      </dgm:spPr>
      <dgm:t>
        <a:bodyPr/>
        <a:lstStyle/>
        <a:p>
          <a:endParaRPr lang="nl-NL"/>
        </a:p>
      </dgm:t>
    </dgm:pt>
    <dgm:pt modelId="{1606ACA4-D2C6-40D7-9BD7-CBFC659920CF}" type="pres">
      <dgm:prSet presAssocID="{6E63097E-9335-4B73-B07B-C36EA822C046}" presName="Triangle" presStyleLbl="alignNode1" presStyleIdx="1" presStyleCnt="5"/>
      <dgm:spPr>
        <a:xfrm>
          <a:off x="2132115" y="1123959"/>
          <a:ext cx="436036" cy="436036"/>
        </a:xfrm>
        <a:prstGeom prst="triangle">
          <a:avLst>
            <a:gd name="adj" fmla="val 100000"/>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gm:spPr>
      <dgm:t>
        <a:bodyPr/>
        <a:lstStyle/>
        <a:p>
          <a:endParaRPr lang="en-US"/>
        </a:p>
      </dgm:t>
    </dgm:pt>
    <dgm:pt modelId="{2F4926D0-BC97-4698-80C2-6E96EE1E19B4}" type="pres">
      <dgm:prSet presAssocID="{BF255C6B-5753-40AE-88DC-81FBB945E26A}" presName="sibTrans" presStyleCnt="0"/>
      <dgm:spPr/>
    </dgm:pt>
    <dgm:pt modelId="{C354B8DC-99B2-4432-87B2-36617EFB0840}" type="pres">
      <dgm:prSet presAssocID="{BF255C6B-5753-40AE-88DC-81FBB945E26A}" presName="space" presStyleCnt="0"/>
      <dgm:spPr/>
    </dgm:pt>
    <dgm:pt modelId="{97B62621-E5C9-4480-AA61-DB0968E63AB9}" type="pres">
      <dgm:prSet presAssocID="{509B07EE-C12D-4B9F-9983-57F7E903F247}" presName="composite" presStyleCnt="0"/>
      <dgm:spPr/>
    </dgm:pt>
    <dgm:pt modelId="{8A4A161F-9944-4A5F-B2C9-D88CC889B0D9}" type="pres">
      <dgm:prSet presAssocID="{509B07EE-C12D-4B9F-9983-57F7E903F247}" presName="LShape" presStyleLbl="alignNode1" presStyleIdx="2" presStyleCnt="5"/>
      <dgm:spPr>
        <a:xfrm rot="5400000">
          <a:off x="3343056" y="612348"/>
          <a:ext cx="1538357" cy="2559791"/>
        </a:xfrm>
        <a:prstGeom prst="corner">
          <a:avLst>
            <a:gd name="adj1" fmla="val 16120"/>
            <a:gd name="adj2" fmla="val 16110"/>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gm:spPr>
      <dgm:t>
        <a:bodyPr/>
        <a:lstStyle/>
        <a:p>
          <a:endParaRPr lang="en-US"/>
        </a:p>
      </dgm:t>
    </dgm:pt>
    <dgm:pt modelId="{47BF2302-2063-4C80-9DBA-D454579916C4}" type="pres">
      <dgm:prSet presAssocID="{509B07EE-C12D-4B9F-9983-57F7E903F247}" presName="ParentText" presStyleLbl="revTx" presStyleIdx="1" presStyleCnt="3">
        <dgm:presLayoutVars>
          <dgm:chMax val="0"/>
          <dgm:chPref val="0"/>
          <dgm:bulletEnabled val="1"/>
        </dgm:presLayoutVars>
      </dgm:prSet>
      <dgm:spPr>
        <a:prstGeom prst="rect">
          <a:avLst/>
        </a:prstGeom>
      </dgm:spPr>
      <dgm:t>
        <a:bodyPr/>
        <a:lstStyle/>
        <a:p>
          <a:endParaRPr lang="nl-NL"/>
        </a:p>
      </dgm:t>
    </dgm:pt>
    <dgm:pt modelId="{519D5F29-0F00-4E57-A13B-8C5023CDA9DA}" type="pres">
      <dgm:prSet presAssocID="{509B07EE-C12D-4B9F-9983-57F7E903F247}" presName="Triangle" presStyleLbl="alignNode1" presStyleIdx="3" presStyleCnt="5"/>
      <dgm:spPr>
        <a:xfrm>
          <a:off x="4961224" y="423894"/>
          <a:ext cx="436036" cy="436036"/>
        </a:xfrm>
        <a:prstGeom prst="triangle">
          <a:avLst>
            <a:gd name="adj" fmla="val 100000"/>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gm:spPr>
      <dgm:t>
        <a:bodyPr/>
        <a:lstStyle/>
        <a:p>
          <a:endParaRPr lang="en-US"/>
        </a:p>
      </dgm:t>
    </dgm:pt>
    <dgm:pt modelId="{4C057433-1D3A-45C5-9768-D7807DA22420}" type="pres">
      <dgm:prSet presAssocID="{0CAC5DAB-01E1-44D1-9090-AD1709466BFD}" presName="sibTrans" presStyleCnt="0"/>
      <dgm:spPr/>
    </dgm:pt>
    <dgm:pt modelId="{C69C91BE-848C-4F6F-B0EA-C1CA37656F08}" type="pres">
      <dgm:prSet presAssocID="{0CAC5DAB-01E1-44D1-9090-AD1709466BFD}" presName="space" presStyleCnt="0"/>
      <dgm:spPr/>
    </dgm:pt>
    <dgm:pt modelId="{F250B4D6-F99F-4F0D-B806-FB7CCAD36ED1}" type="pres">
      <dgm:prSet presAssocID="{54539C3C-BC63-4F88-923F-6CE1C6A41914}" presName="composite" presStyleCnt="0"/>
      <dgm:spPr/>
    </dgm:pt>
    <dgm:pt modelId="{6E367B8F-9500-4619-B366-FD6C2A5807D1}" type="pres">
      <dgm:prSet presAssocID="{54539C3C-BC63-4F88-923F-6CE1C6A41914}" presName="LShape" presStyleLbl="alignNode1" presStyleIdx="4" presStyleCnt="5"/>
      <dgm:spPr>
        <a:xfrm rot="5400000">
          <a:off x="6172165" y="-87716"/>
          <a:ext cx="1538357" cy="2559791"/>
        </a:xfrm>
        <a:prstGeom prst="corner">
          <a:avLst>
            <a:gd name="adj1" fmla="val 16120"/>
            <a:gd name="adj2" fmla="val 16110"/>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gm:spPr>
      <dgm:t>
        <a:bodyPr/>
        <a:lstStyle/>
        <a:p>
          <a:endParaRPr lang="en-US"/>
        </a:p>
      </dgm:t>
    </dgm:pt>
    <dgm:pt modelId="{F96836BD-0917-44A1-9AFC-01B97F8744A4}" type="pres">
      <dgm:prSet presAssocID="{54539C3C-BC63-4F88-923F-6CE1C6A41914}" presName="ParentText" presStyleLbl="revTx" presStyleIdx="2" presStyleCnt="3">
        <dgm:presLayoutVars>
          <dgm:chMax val="0"/>
          <dgm:chPref val="0"/>
          <dgm:bulletEnabled val="1"/>
        </dgm:presLayoutVars>
      </dgm:prSet>
      <dgm:spPr>
        <a:prstGeom prst="rect">
          <a:avLst/>
        </a:prstGeom>
      </dgm:spPr>
      <dgm:t>
        <a:bodyPr/>
        <a:lstStyle/>
        <a:p>
          <a:endParaRPr lang="nl-NL"/>
        </a:p>
      </dgm:t>
    </dgm:pt>
  </dgm:ptLst>
  <dgm:cxnLst>
    <dgm:cxn modelId="{F13C14C7-0020-4307-BDE3-C8581449AD37}" type="presOf" srcId="{509B07EE-C12D-4B9F-9983-57F7E903F247}" destId="{47BF2302-2063-4C80-9DBA-D454579916C4}" srcOrd="0" destOrd="0" presId="urn:microsoft.com/office/officeart/2009/3/layout/StepUpProcess"/>
    <dgm:cxn modelId="{E9188F11-BA8A-4138-9BA2-368A304F63C7}" srcId="{092D35AB-1A8D-4917-A52D-34B26317D46B}" destId="{6E63097E-9335-4B73-B07B-C36EA822C046}" srcOrd="0" destOrd="0" parTransId="{E9937969-192F-4490-BBC2-FB9F753B4A96}" sibTransId="{BF255C6B-5753-40AE-88DC-81FBB945E26A}"/>
    <dgm:cxn modelId="{A1FF6F83-E6DF-47F8-B035-1FCF9700A90C}" srcId="{092D35AB-1A8D-4917-A52D-34B26317D46B}" destId="{54539C3C-BC63-4F88-923F-6CE1C6A41914}" srcOrd="2" destOrd="0" parTransId="{042FA582-5FAA-4857-988B-33EAF1C3FA95}" sibTransId="{4D617A87-3B24-461F-840A-140180BC845A}"/>
    <dgm:cxn modelId="{D160EBF2-F367-420E-B880-7C0095EFC668}" type="presOf" srcId="{6E63097E-9335-4B73-B07B-C36EA822C046}" destId="{D0676D79-BC88-417E-84EA-3FF3074190AA}" srcOrd="0" destOrd="0" presId="urn:microsoft.com/office/officeart/2009/3/layout/StepUpProcess"/>
    <dgm:cxn modelId="{FEA06E38-721A-4110-838C-8D44F38F6934}" srcId="{092D35AB-1A8D-4917-A52D-34B26317D46B}" destId="{509B07EE-C12D-4B9F-9983-57F7E903F247}" srcOrd="1" destOrd="0" parTransId="{EB790658-6175-4BB6-9995-8A6B77F107A4}" sibTransId="{0CAC5DAB-01E1-44D1-9090-AD1709466BFD}"/>
    <dgm:cxn modelId="{DCF750ED-CC5B-42A6-8CE8-33004FE8F228}" type="presOf" srcId="{092D35AB-1A8D-4917-A52D-34B26317D46B}" destId="{D7341C16-8125-4912-A0F1-460B489FAA38}" srcOrd="0" destOrd="0" presId="urn:microsoft.com/office/officeart/2009/3/layout/StepUpProcess"/>
    <dgm:cxn modelId="{727A91C1-6454-4E30-B9BA-6FB973FBD43A}" type="presOf" srcId="{54539C3C-BC63-4F88-923F-6CE1C6A41914}" destId="{F96836BD-0917-44A1-9AFC-01B97F8744A4}" srcOrd="0" destOrd="0" presId="urn:microsoft.com/office/officeart/2009/3/layout/StepUpProcess"/>
    <dgm:cxn modelId="{0790E4BC-D00B-4EF0-90E6-C61D6133A793}" type="presParOf" srcId="{D7341C16-8125-4912-A0F1-460B489FAA38}" destId="{0EC1E6EB-779C-4847-B798-D3B04FB87128}" srcOrd="0" destOrd="0" presId="urn:microsoft.com/office/officeart/2009/3/layout/StepUpProcess"/>
    <dgm:cxn modelId="{E94A09D1-CFEB-40D2-BCE7-F2A374783E3E}" type="presParOf" srcId="{0EC1E6EB-779C-4847-B798-D3B04FB87128}" destId="{36AEDACF-B61B-44A6-998E-3EB194FA6260}" srcOrd="0" destOrd="0" presId="urn:microsoft.com/office/officeart/2009/3/layout/StepUpProcess"/>
    <dgm:cxn modelId="{FDF41953-B24B-4917-9E9D-5910748B82E5}" type="presParOf" srcId="{0EC1E6EB-779C-4847-B798-D3B04FB87128}" destId="{D0676D79-BC88-417E-84EA-3FF3074190AA}" srcOrd="1" destOrd="0" presId="urn:microsoft.com/office/officeart/2009/3/layout/StepUpProcess"/>
    <dgm:cxn modelId="{93154C31-DD17-4C7B-8396-FAE7B9C06500}" type="presParOf" srcId="{0EC1E6EB-779C-4847-B798-D3B04FB87128}" destId="{1606ACA4-D2C6-40D7-9BD7-CBFC659920CF}" srcOrd="2" destOrd="0" presId="urn:microsoft.com/office/officeart/2009/3/layout/StepUpProcess"/>
    <dgm:cxn modelId="{3D9D1E36-2401-4B2A-954F-29D48A7F8F02}" type="presParOf" srcId="{D7341C16-8125-4912-A0F1-460B489FAA38}" destId="{2F4926D0-BC97-4698-80C2-6E96EE1E19B4}" srcOrd="1" destOrd="0" presId="urn:microsoft.com/office/officeart/2009/3/layout/StepUpProcess"/>
    <dgm:cxn modelId="{84801E2F-7396-47D6-B8E9-E84DC4AE9A10}" type="presParOf" srcId="{2F4926D0-BC97-4698-80C2-6E96EE1E19B4}" destId="{C354B8DC-99B2-4432-87B2-36617EFB0840}" srcOrd="0" destOrd="0" presId="urn:microsoft.com/office/officeart/2009/3/layout/StepUpProcess"/>
    <dgm:cxn modelId="{B439ED7F-15A4-40FB-A93E-A938E68F561D}" type="presParOf" srcId="{D7341C16-8125-4912-A0F1-460B489FAA38}" destId="{97B62621-E5C9-4480-AA61-DB0968E63AB9}" srcOrd="2" destOrd="0" presId="urn:microsoft.com/office/officeart/2009/3/layout/StepUpProcess"/>
    <dgm:cxn modelId="{BBCB1866-DFEB-4B5C-99C9-C0920D5CECA5}" type="presParOf" srcId="{97B62621-E5C9-4480-AA61-DB0968E63AB9}" destId="{8A4A161F-9944-4A5F-B2C9-D88CC889B0D9}" srcOrd="0" destOrd="0" presId="urn:microsoft.com/office/officeart/2009/3/layout/StepUpProcess"/>
    <dgm:cxn modelId="{0C9DE978-ED4D-425E-B05C-6EFF59294A42}" type="presParOf" srcId="{97B62621-E5C9-4480-AA61-DB0968E63AB9}" destId="{47BF2302-2063-4C80-9DBA-D454579916C4}" srcOrd="1" destOrd="0" presId="urn:microsoft.com/office/officeart/2009/3/layout/StepUpProcess"/>
    <dgm:cxn modelId="{8DB457BB-CBF0-4C96-BC83-2AB17FBF77C7}" type="presParOf" srcId="{97B62621-E5C9-4480-AA61-DB0968E63AB9}" destId="{519D5F29-0F00-4E57-A13B-8C5023CDA9DA}" srcOrd="2" destOrd="0" presId="urn:microsoft.com/office/officeart/2009/3/layout/StepUpProcess"/>
    <dgm:cxn modelId="{9C704C64-B6C2-464D-8036-392CD0574187}" type="presParOf" srcId="{D7341C16-8125-4912-A0F1-460B489FAA38}" destId="{4C057433-1D3A-45C5-9768-D7807DA22420}" srcOrd="3" destOrd="0" presId="urn:microsoft.com/office/officeart/2009/3/layout/StepUpProcess"/>
    <dgm:cxn modelId="{EC55B151-F4C0-44DD-9B9F-BCFB03419260}" type="presParOf" srcId="{4C057433-1D3A-45C5-9768-D7807DA22420}" destId="{C69C91BE-848C-4F6F-B0EA-C1CA37656F08}" srcOrd="0" destOrd="0" presId="urn:microsoft.com/office/officeart/2009/3/layout/StepUpProcess"/>
    <dgm:cxn modelId="{08171230-0A14-42B1-9285-1D12DC4FDE49}" type="presParOf" srcId="{D7341C16-8125-4912-A0F1-460B489FAA38}" destId="{F250B4D6-F99F-4F0D-B806-FB7CCAD36ED1}" srcOrd="4" destOrd="0" presId="urn:microsoft.com/office/officeart/2009/3/layout/StepUpProcess"/>
    <dgm:cxn modelId="{D8F4D491-324F-4DD3-9D65-C7F5F01CFF32}" type="presParOf" srcId="{F250B4D6-F99F-4F0D-B806-FB7CCAD36ED1}" destId="{6E367B8F-9500-4619-B366-FD6C2A5807D1}" srcOrd="0" destOrd="0" presId="urn:microsoft.com/office/officeart/2009/3/layout/StepUpProcess"/>
    <dgm:cxn modelId="{204B6C05-67C0-41A3-8681-5C5501DB78D9}" type="presParOf" srcId="{F250B4D6-F99F-4F0D-B806-FB7CCAD36ED1}" destId="{F96836BD-0917-44A1-9AFC-01B97F8744A4}"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F7DBF6F-3756-46C9-9FED-DF0DA8F6650D}"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nl-NL"/>
        </a:p>
      </dgm:t>
    </dgm:pt>
    <dgm:pt modelId="{AF1F30F7-8DE6-45B9-BD05-29E23D205E34}">
      <dgm:prSet phldrT="[Tekst]"/>
      <dgm:spPr>
        <a:xfrm>
          <a:off x="3083005" y="2461550"/>
          <a:ext cx="2063588" cy="2063588"/>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b="1" dirty="0" smtClean="0">
              <a:solidFill>
                <a:sysClr val="window" lastClr="FFFFFF"/>
              </a:solidFill>
              <a:latin typeface="Calibri"/>
              <a:ea typeface="+mn-ea"/>
              <a:cs typeface="+mn-cs"/>
            </a:rPr>
            <a:t>Innovation Procurement</a:t>
          </a:r>
          <a:endParaRPr lang="nl-NL" b="1" dirty="0">
            <a:solidFill>
              <a:sysClr val="window" lastClr="FFFFFF"/>
            </a:solidFill>
            <a:latin typeface="Calibri"/>
            <a:ea typeface="+mn-ea"/>
            <a:cs typeface="+mn-cs"/>
          </a:endParaRPr>
        </a:p>
      </dgm:t>
    </dgm:pt>
    <dgm:pt modelId="{35B1F818-CE37-4311-838F-D77CCA5D34C2}" type="parTrans" cxnId="{A81B2F22-7106-4C7F-975E-766D2D92B717}">
      <dgm:prSet/>
      <dgm:spPr/>
      <dgm:t>
        <a:bodyPr/>
        <a:lstStyle/>
        <a:p>
          <a:endParaRPr lang="nl-NL"/>
        </a:p>
      </dgm:t>
    </dgm:pt>
    <dgm:pt modelId="{B6AA24BB-574C-44D9-9B6B-4B2D7826D86A}" type="sibTrans" cxnId="{A81B2F22-7106-4C7F-975E-766D2D92B717}">
      <dgm:prSet/>
      <dgm:spPr/>
      <dgm:t>
        <a:bodyPr/>
        <a:lstStyle/>
        <a:p>
          <a:endParaRPr lang="nl-NL"/>
        </a:p>
      </dgm:t>
    </dgm:pt>
    <dgm:pt modelId="{4AAC8D2C-0B21-4E94-B44F-8F472E025C35}">
      <dgm:prSet phldrT="[Tekst]"/>
      <dgm:spPr>
        <a:xfrm>
          <a:off x="916039" y="1155731"/>
          <a:ext cx="1960408" cy="1568327"/>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dirty="0" smtClean="0">
              <a:solidFill>
                <a:sysClr val="window" lastClr="FFFFFF"/>
              </a:solidFill>
              <a:latin typeface="Calibri"/>
              <a:ea typeface="+mn-ea"/>
              <a:cs typeface="+mn-cs"/>
            </a:rPr>
            <a:t>Legislation</a:t>
          </a:r>
          <a:endParaRPr lang="nl-NL" dirty="0">
            <a:solidFill>
              <a:sysClr val="window" lastClr="FFFFFF"/>
            </a:solidFill>
            <a:latin typeface="Calibri"/>
            <a:ea typeface="+mn-ea"/>
            <a:cs typeface="+mn-cs"/>
          </a:endParaRPr>
        </a:p>
      </dgm:t>
    </dgm:pt>
    <dgm:pt modelId="{F3D131BE-E452-4CFD-81E7-C09F92204835}" type="parTrans" cxnId="{DE3E5545-3D05-4071-B830-88AD3C8F435E}">
      <dgm:prSet/>
      <dgm:spPr>
        <a:xfrm rot="12900000">
          <a:off x="1752980" y="2100207"/>
          <a:ext cx="1584352" cy="588122"/>
        </a:xfrm>
        <a:solidFill>
          <a:srgbClr val="4F81BD">
            <a:tint val="60000"/>
            <a:hueOff val="0"/>
            <a:satOff val="0"/>
            <a:lumOff val="0"/>
            <a:alphaOff val="0"/>
          </a:srgbClr>
        </a:solidFill>
        <a:ln>
          <a:noFill/>
        </a:ln>
        <a:effectLst/>
      </dgm:spPr>
      <dgm:t>
        <a:bodyPr/>
        <a:lstStyle/>
        <a:p>
          <a:endParaRPr lang="nl-NL"/>
        </a:p>
      </dgm:t>
    </dgm:pt>
    <dgm:pt modelId="{CA5E3326-8DB4-4583-B869-F5359E81573B}" type="sibTrans" cxnId="{DE3E5545-3D05-4071-B830-88AD3C8F435E}">
      <dgm:prSet/>
      <dgm:spPr/>
      <dgm:t>
        <a:bodyPr/>
        <a:lstStyle/>
        <a:p>
          <a:endParaRPr lang="nl-NL"/>
        </a:p>
      </dgm:t>
    </dgm:pt>
    <dgm:pt modelId="{F4882CD6-D136-4FA3-BBA7-6D992F701A86}">
      <dgm:prSet phldrT="[Tekst]"/>
      <dgm:spPr>
        <a:xfrm>
          <a:off x="3134595" y="824"/>
          <a:ext cx="1960408" cy="1568327"/>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dirty="0" smtClean="0">
              <a:solidFill>
                <a:sysClr val="window" lastClr="FFFFFF"/>
              </a:solidFill>
              <a:latin typeface="Calibri"/>
              <a:ea typeface="+mn-ea"/>
              <a:cs typeface="+mn-cs"/>
            </a:rPr>
            <a:t>Policy</a:t>
          </a:r>
          <a:endParaRPr lang="nl-NL" dirty="0">
            <a:solidFill>
              <a:sysClr val="window" lastClr="FFFFFF"/>
            </a:solidFill>
            <a:latin typeface="Calibri"/>
            <a:ea typeface="+mn-ea"/>
            <a:cs typeface="+mn-cs"/>
          </a:endParaRPr>
        </a:p>
      </dgm:t>
    </dgm:pt>
    <dgm:pt modelId="{826DECE9-C408-47A2-B498-7DF8685B97C4}" type="parTrans" cxnId="{EDF2836E-D472-4159-A7BB-B37804E6D917}">
      <dgm:prSet/>
      <dgm:spPr>
        <a:xfrm rot="16200000">
          <a:off x="3322623" y="1283102"/>
          <a:ext cx="1584352" cy="588122"/>
        </a:xfrm>
        <a:solidFill>
          <a:srgbClr val="4F81BD">
            <a:tint val="60000"/>
            <a:hueOff val="0"/>
            <a:satOff val="0"/>
            <a:lumOff val="0"/>
            <a:alphaOff val="0"/>
          </a:srgbClr>
        </a:solidFill>
        <a:ln>
          <a:noFill/>
        </a:ln>
        <a:effectLst/>
      </dgm:spPr>
      <dgm:t>
        <a:bodyPr/>
        <a:lstStyle/>
        <a:p>
          <a:endParaRPr lang="nl-NL"/>
        </a:p>
      </dgm:t>
    </dgm:pt>
    <dgm:pt modelId="{14A6C142-CF87-41DB-B0A0-106FB7E1C37A}" type="sibTrans" cxnId="{EDF2836E-D472-4159-A7BB-B37804E6D917}">
      <dgm:prSet/>
      <dgm:spPr/>
      <dgm:t>
        <a:bodyPr/>
        <a:lstStyle/>
        <a:p>
          <a:endParaRPr lang="nl-NL"/>
        </a:p>
      </dgm:t>
    </dgm:pt>
    <dgm:pt modelId="{3673A703-3952-4CB8-9395-E9B9BC16CD42}">
      <dgm:prSet phldrT="[Tekst]"/>
      <dgm:spPr>
        <a:xfrm>
          <a:off x="5353151" y="1155731"/>
          <a:ext cx="1960408" cy="1568327"/>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dirty="0" smtClean="0">
              <a:solidFill>
                <a:sysClr val="window" lastClr="FFFFFF"/>
              </a:solidFill>
              <a:latin typeface="Calibri"/>
              <a:ea typeface="+mn-ea"/>
              <a:cs typeface="+mn-cs"/>
            </a:rPr>
            <a:t>Funding</a:t>
          </a:r>
          <a:endParaRPr lang="nl-NL" dirty="0">
            <a:solidFill>
              <a:sysClr val="window" lastClr="FFFFFF"/>
            </a:solidFill>
            <a:latin typeface="Calibri"/>
            <a:ea typeface="+mn-ea"/>
            <a:cs typeface="+mn-cs"/>
          </a:endParaRPr>
        </a:p>
      </dgm:t>
    </dgm:pt>
    <dgm:pt modelId="{0725456F-35E9-474D-A50B-AB18D52727A5}" type="parTrans" cxnId="{0F147A30-7B04-4063-B7F3-8B13E76F6F9B}">
      <dgm:prSet/>
      <dgm:spPr>
        <a:xfrm rot="19500000">
          <a:off x="4892267" y="2100207"/>
          <a:ext cx="1584352" cy="588122"/>
        </a:xfrm>
        <a:solidFill>
          <a:srgbClr val="4F81BD">
            <a:tint val="60000"/>
            <a:hueOff val="0"/>
            <a:satOff val="0"/>
            <a:lumOff val="0"/>
            <a:alphaOff val="0"/>
          </a:srgbClr>
        </a:solidFill>
        <a:ln>
          <a:noFill/>
        </a:ln>
        <a:effectLst/>
      </dgm:spPr>
      <dgm:t>
        <a:bodyPr/>
        <a:lstStyle/>
        <a:p>
          <a:endParaRPr lang="nl-NL"/>
        </a:p>
      </dgm:t>
    </dgm:pt>
    <dgm:pt modelId="{14B89DB5-BA6A-4DD6-9633-E817A6335A8E}" type="sibTrans" cxnId="{0F147A30-7B04-4063-B7F3-8B13E76F6F9B}">
      <dgm:prSet/>
      <dgm:spPr/>
      <dgm:t>
        <a:bodyPr/>
        <a:lstStyle/>
        <a:p>
          <a:endParaRPr lang="nl-NL"/>
        </a:p>
      </dgm:t>
    </dgm:pt>
    <dgm:pt modelId="{45F024DF-9FD1-4119-BE77-176B737FF082}" type="pres">
      <dgm:prSet presAssocID="{8F7DBF6F-3756-46C9-9FED-DF0DA8F6650D}" presName="cycle" presStyleCnt="0">
        <dgm:presLayoutVars>
          <dgm:chMax val="1"/>
          <dgm:dir/>
          <dgm:animLvl val="ctr"/>
          <dgm:resizeHandles val="exact"/>
        </dgm:presLayoutVars>
      </dgm:prSet>
      <dgm:spPr/>
      <dgm:t>
        <a:bodyPr/>
        <a:lstStyle/>
        <a:p>
          <a:endParaRPr lang="nl-NL"/>
        </a:p>
      </dgm:t>
    </dgm:pt>
    <dgm:pt modelId="{4A57AFB1-2131-4B25-837D-C7A6BD0F1A44}" type="pres">
      <dgm:prSet presAssocID="{AF1F30F7-8DE6-45B9-BD05-29E23D205E34}" presName="centerShape" presStyleLbl="node0" presStyleIdx="0" presStyleCnt="1"/>
      <dgm:spPr>
        <a:prstGeom prst="ellipse">
          <a:avLst/>
        </a:prstGeom>
      </dgm:spPr>
      <dgm:t>
        <a:bodyPr/>
        <a:lstStyle/>
        <a:p>
          <a:endParaRPr lang="nl-NL"/>
        </a:p>
      </dgm:t>
    </dgm:pt>
    <dgm:pt modelId="{D7BE96C2-61FB-459B-80A8-71827A560523}" type="pres">
      <dgm:prSet presAssocID="{F3D131BE-E452-4CFD-81E7-C09F92204835}" presName="parTrans" presStyleLbl="bgSibTrans2D1" presStyleIdx="0" presStyleCnt="3"/>
      <dgm:spPr>
        <a:prstGeom prst="leftArrow">
          <a:avLst>
            <a:gd name="adj1" fmla="val 60000"/>
            <a:gd name="adj2" fmla="val 50000"/>
          </a:avLst>
        </a:prstGeom>
      </dgm:spPr>
      <dgm:t>
        <a:bodyPr/>
        <a:lstStyle/>
        <a:p>
          <a:endParaRPr lang="nl-NL"/>
        </a:p>
      </dgm:t>
    </dgm:pt>
    <dgm:pt modelId="{1E175A57-5682-4AD7-A46E-FEFE29892862}" type="pres">
      <dgm:prSet presAssocID="{4AAC8D2C-0B21-4E94-B44F-8F472E025C35}" presName="node" presStyleLbl="node1" presStyleIdx="0" presStyleCnt="3">
        <dgm:presLayoutVars>
          <dgm:bulletEnabled val="1"/>
        </dgm:presLayoutVars>
      </dgm:prSet>
      <dgm:spPr>
        <a:prstGeom prst="roundRect">
          <a:avLst>
            <a:gd name="adj" fmla="val 10000"/>
          </a:avLst>
        </a:prstGeom>
      </dgm:spPr>
      <dgm:t>
        <a:bodyPr/>
        <a:lstStyle/>
        <a:p>
          <a:endParaRPr lang="nl-NL"/>
        </a:p>
      </dgm:t>
    </dgm:pt>
    <dgm:pt modelId="{A6D97147-5984-4CBB-9B43-24099BB6166B}" type="pres">
      <dgm:prSet presAssocID="{826DECE9-C408-47A2-B498-7DF8685B97C4}" presName="parTrans" presStyleLbl="bgSibTrans2D1" presStyleIdx="1" presStyleCnt="3"/>
      <dgm:spPr>
        <a:prstGeom prst="leftArrow">
          <a:avLst>
            <a:gd name="adj1" fmla="val 60000"/>
            <a:gd name="adj2" fmla="val 50000"/>
          </a:avLst>
        </a:prstGeom>
      </dgm:spPr>
      <dgm:t>
        <a:bodyPr/>
        <a:lstStyle/>
        <a:p>
          <a:endParaRPr lang="nl-NL"/>
        </a:p>
      </dgm:t>
    </dgm:pt>
    <dgm:pt modelId="{3DE1B30C-B27E-40BE-89E2-35EF1AB19ED7}" type="pres">
      <dgm:prSet presAssocID="{F4882CD6-D136-4FA3-BBA7-6D992F701A86}" presName="node" presStyleLbl="node1" presStyleIdx="1" presStyleCnt="3">
        <dgm:presLayoutVars>
          <dgm:bulletEnabled val="1"/>
        </dgm:presLayoutVars>
      </dgm:prSet>
      <dgm:spPr>
        <a:prstGeom prst="roundRect">
          <a:avLst>
            <a:gd name="adj" fmla="val 10000"/>
          </a:avLst>
        </a:prstGeom>
      </dgm:spPr>
      <dgm:t>
        <a:bodyPr/>
        <a:lstStyle/>
        <a:p>
          <a:endParaRPr lang="nl-NL"/>
        </a:p>
      </dgm:t>
    </dgm:pt>
    <dgm:pt modelId="{BA422704-A37F-4E46-AB19-13BEE00ABEB6}" type="pres">
      <dgm:prSet presAssocID="{0725456F-35E9-474D-A50B-AB18D52727A5}" presName="parTrans" presStyleLbl="bgSibTrans2D1" presStyleIdx="2" presStyleCnt="3"/>
      <dgm:spPr>
        <a:prstGeom prst="leftArrow">
          <a:avLst>
            <a:gd name="adj1" fmla="val 60000"/>
            <a:gd name="adj2" fmla="val 50000"/>
          </a:avLst>
        </a:prstGeom>
      </dgm:spPr>
      <dgm:t>
        <a:bodyPr/>
        <a:lstStyle/>
        <a:p>
          <a:endParaRPr lang="nl-NL"/>
        </a:p>
      </dgm:t>
    </dgm:pt>
    <dgm:pt modelId="{C2599EDA-1614-468E-888F-82A5C03D3CA7}" type="pres">
      <dgm:prSet presAssocID="{3673A703-3952-4CB8-9395-E9B9BC16CD42}" presName="node" presStyleLbl="node1" presStyleIdx="2" presStyleCnt="3">
        <dgm:presLayoutVars>
          <dgm:bulletEnabled val="1"/>
        </dgm:presLayoutVars>
      </dgm:prSet>
      <dgm:spPr>
        <a:prstGeom prst="roundRect">
          <a:avLst>
            <a:gd name="adj" fmla="val 10000"/>
          </a:avLst>
        </a:prstGeom>
      </dgm:spPr>
      <dgm:t>
        <a:bodyPr/>
        <a:lstStyle/>
        <a:p>
          <a:endParaRPr lang="nl-NL"/>
        </a:p>
      </dgm:t>
    </dgm:pt>
  </dgm:ptLst>
  <dgm:cxnLst>
    <dgm:cxn modelId="{8DBDC604-7AD7-4B97-A1AF-7813DD80FEA6}" type="presOf" srcId="{0725456F-35E9-474D-A50B-AB18D52727A5}" destId="{BA422704-A37F-4E46-AB19-13BEE00ABEB6}" srcOrd="0" destOrd="0" presId="urn:microsoft.com/office/officeart/2005/8/layout/radial4"/>
    <dgm:cxn modelId="{920E1E86-32CE-4338-8905-F3DE23E38A4B}" type="presOf" srcId="{3673A703-3952-4CB8-9395-E9B9BC16CD42}" destId="{C2599EDA-1614-468E-888F-82A5C03D3CA7}" srcOrd="0" destOrd="0" presId="urn:microsoft.com/office/officeart/2005/8/layout/radial4"/>
    <dgm:cxn modelId="{0F147A30-7B04-4063-B7F3-8B13E76F6F9B}" srcId="{AF1F30F7-8DE6-45B9-BD05-29E23D205E34}" destId="{3673A703-3952-4CB8-9395-E9B9BC16CD42}" srcOrd="2" destOrd="0" parTransId="{0725456F-35E9-474D-A50B-AB18D52727A5}" sibTransId="{14B89DB5-BA6A-4DD6-9633-E817A6335A8E}"/>
    <dgm:cxn modelId="{A81B2F22-7106-4C7F-975E-766D2D92B717}" srcId="{8F7DBF6F-3756-46C9-9FED-DF0DA8F6650D}" destId="{AF1F30F7-8DE6-45B9-BD05-29E23D205E34}" srcOrd="0" destOrd="0" parTransId="{35B1F818-CE37-4311-838F-D77CCA5D34C2}" sibTransId="{B6AA24BB-574C-44D9-9B6B-4B2D7826D86A}"/>
    <dgm:cxn modelId="{EDF2836E-D472-4159-A7BB-B37804E6D917}" srcId="{AF1F30F7-8DE6-45B9-BD05-29E23D205E34}" destId="{F4882CD6-D136-4FA3-BBA7-6D992F701A86}" srcOrd="1" destOrd="0" parTransId="{826DECE9-C408-47A2-B498-7DF8685B97C4}" sibTransId="{14A6C142-CF87-41DB-B0A0-106FB7E1C37A}"/>
    <dgm:cxn modelId="{DE3E5545-3D05-4071-B830-88AD3C8F435E}" srcId="{AF1F30F7-8DE6-45B9-BD05-29E23D205E34}" destId="{4AAC8D2C-0B21-4E94-B44F-8F472E025C35}" srcOrd="0" destOrd="0" parTransId="{F3D131BE-E452-4CFD-81E7-C09F92204835}" sibTransId="{CA5E3326-8DB4-4583-B869-F5359E81573B}"/>
    <dgm:cxn modelId="{2EDA1BF0-4B92-448D-841D-5B2A9EC8DC75}" type="presOf" srcId="{826DECE9-C408-47A2-B498-7DF8685B97C4}" destId="{A6D97147-5984-4CBB-9B43-24099BB6166B}" srcOrd="0" destOrd="0" presId="urn:microsoft.com/office/officeart/2005/8/layout/radial4"/>
    <dgm:cxn modelId="{C957DA25-3859-47C7-8EE5-7018D5B588E1}" type="presOf" srcId="{F4882CD6-D136-4FA3-BBA7-6D992F701A86}" destId="{3DE1B30C-B27E-40BE-89E2-35EF1AB19ED7}" srcOrd="0" destOrd="0" presId="urn:microsoft.com/office/officeart/2005/8/layout/radial4"/>
    <dgm:cxn modelId="{0106598B-7C03-4C85-AD6C-B294673BBE75}" type="presOf" srcId="{F3D131BE-E452-4CFD-81E7-C09F92204835}" destId="{D7BE96C2-61FB-459B-80A8-71827A560523}" srcOrd="0" destOrd="0" presId="urn:microsoft.com/office/officeart/2005/8/layout/radial4"/>
    <dgm:cxn modelId="{117619DB-36FB-410F-9056-4E07C67B6E9D}" type="presOf" srcId="{AF1F30F7-8DE6-45B9-BD05-29E23D205E34}" destId="{4A57AFB1-2131-4B25-837D-C7A6BD0F1A44}" srcOrd="0" destOrd="0" presId="urn:microsoft.com/office/officeart/2005/8/layout/radial4"/>
    <dgm:cxn modelId="{89C55AE9-5165-4A87-AB13-F9EDA23D8DFA}" type="presOf" srcId="{4AAC8D2C-0B21-4E94-B44F-8F472E025C35}" destId="{1E175A57-5682-4AD7-A46E-FEFE29892862}" srcOrd="0" destOrd="0" presId="urn:microsoft.com/office/officeart/2005/8/layout/radial4"/>
    <dgm:cxn modelId="{A3BFAC9E-DC72-4D61-BF42-786D31099D65}" type="presOf" srcId="{8F7DBF6F-3756-46C9-9FED-DF0DA8F6650D}" destId="{45F024DF-9FD1-4119-BE77-176B737FF082}" srcOrd="0" destOrd="0" presId="urn:microsoft.com/office/officeart/2005/8/layout/radial4"/>
    <dgm:cxn modelId="{DDEBF780-537E-403E-9B64-980D8BB8AFA1}" type="presParOf" srcId="{45F024DF-9FD1-4119-BE77-176B737FF082}" destId="{4A57AFB1-2131-4B25-837D-C7A6BD0F1A44}" srcOrd="0" destOrd="0" presId="urn:microsoft.com/office/officeart/2005/8/layout/radial4"/>
    <dgm:cxn modelId="{7D30DF36-2922-428B-BE1F-7D59353EF26E}" type="presParOf" srcId="{45F024DF-9FD1-4119-BE77-176B737FF082}" destId="{D7BE96C2-61FB-459B-80A8-71827A560523}" srcOrd="1" destOrd="0" presId="urn:microsoft.com/office/officeart/2005/8/layout/radial4"/>
    <dgm:cxn modelId="{5F104D8C-2B5E-4CD6-B87B-D725A0DA8529}" type="presParOf" srcId="{45F024DF-9FD1-4119-BE77-176B737FF082}" destId="{1E175A57-5682-4AD7-A46E-FEFE29892862}" srcOrd="2" destOrd="0" presId="urn:microsoft.com/office/officeart/2005/8/layout/radial4"/>
    <dgm:cxn modelId="{3FD64A08-B479-4A94-849B-AB6F5DCDAB75}" type="presParOf" srcId="{45F024DF-9FD1-4119-BE77-176B737FF082}" destId="{A6D97147-5984-4CBB-9B43-24099BB6166B}" srcOrd="3" destOrd="0" presId="urn:microsoft.com/office/officeart/2005/8/layout/radial4"/>
    <dgm:cxn modelId="{0A5AEB0D-95D7-4260-93C0-BF7B0B199060}" type="presParOf" srcId="{45F024DF-9FD1-4119-BE77-176B737FF082}" destId="{3DE1B30C-B27E-40BE-89E2-35EF1AB19ED7}" srcOrd="4" destOrd="0" presId="urn:microsoft.com/office/officeart/2005/8/layout/radial4"/>
    <dgm:cxn modelId="{9EF4D883-C79E-4AFC-8816-5CE8842EE8F0}" type="presParOf" srcId="{45F024DF-9FD1-4119-BE77-176B737FF082}" destId="{BA422704-A37F-4E46-AB19-13BEE00ABEB6}" srcOrd="5" destOrd="0" presId="urn:microsoft.com/office/officeart/2005/8/layout/radial4"/>
    <dgm:cxn modelId="{FF1ECB69-4A92-4F34-B7E5-D1A8C0A2240A}" type="presParOf" srcId="{45F024DF-9FD1-4119-BE77-176B737FF082}" destId="{C2599EDA-1614-468E-888F-82A5C03D3CA7}"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D642BC9-45D1-455E-93AA-AC63EC82C8EE}" type="doc">
      <dgm:prSet loTypeId="urn:microsoft.com/office/officeart/2005/8/layout/venn1" loCatId="relationship" qsTypeId="urn:microsoft.com/office/officeart/2005/8/quickstyle/simple1" qsCatId="simple" csTypeId="urn:microsoft.com/office/officeart/2005/8/colors/accent1_2" csCatId="accent1" phldr="1"/>
      <dgm:spPr/>
    </dgm:pt>
    <dgm:pt modelId="{54FDA341-7E2C-4676-9107-285B935D0822}">
      <dgm:prSet phldrT="[Tekst]" custT="1"/>
      <dgm:spPr>
        <a:xfrm>
          <a:off x="2757011" y="56574"/>
          <a:ext cx="2715577" cy="2715577"/>
        </a:xfrm>
        <a:solidFill>
          <a:srgbClr val="4F81BD">
            <a:alpha val="5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3200" b="1" dirty="0" smtClean="0">
              <a:solidFill>
                <a:schemeClr val="tx2"/>
              </a:solidFill>
              <a:latin typeface="Calibri"/>
              <a:ea typeface="+mn-ea"/>
              <a:cs typeface="+mn-cs"/>
            </a:rPr>
            <a:t>Toolkit</a:t>
          </a:r>
          <a:endParaRPr lang="nl-NL" sz="3200" b="1" dirty="0">
            <a:solidFill>
              <a:schemeClr val="tx2"/>
            </a:solidFill>
            <a:latin typeface="Calibri"/>
            <a:ea typeface="+mn-ea"/>
            <a:cs typeface="+mn-cs"/>
          </a:endParaRPr>
        </a:p>
      </dgm:t>
    </dgm:pt>
    <dgm:pt modelId="{C04FA0B6-4F85-4F55-85B7-A2D87789BE6D}" type="parTrans" cxnId="{8F40F370-B1CE-4202-9853-F6A5857F1A87}">
      <dgm:prSet/>
      <dgm:spPr/>
      <dgm:t>
        <a:bodyPr/>
        <a:lstStyle/>
        <a:p>
          <a:endParaRPr lang="nl-NL"/>
        </a:p>
      </dgm:t>
    </dgm:pt>
    <dgm:pt modelId="{976A3FE6-2A3C-451C-AA8D-C3EA2BF70D57}" type="sibTrans" cxnId="{8F40F370-B1CE-4202-9853-F6A5857F1A87}">
      <dgm:prSet/>
      <dgm:spPr/>
      <dgm:t>
        <a:bodyPr/>
        <a:lstStyle/>
        <a:p>
          <a:endParaRPr lang="nl-NL"/>
        </a:p>
      </dgm:t>
    </dgm:pt>
    <dgm:pt modelId="{B2AD94B5-F6E8-4E7F-BC91-2757C2992CB0}">
      <dgm:prSet phldrT="[Tekst]" custT="1"/>
      <dgm:spPr>
        <a:xfrm>
          <a:off x="3736882" y="1753810"/>
          <a:ext cx="2715577" cy="2715577"/>
        </a:xfrm>
        <a:solidFill>
          <a:srgbClr val="4F81BD">
            <a:alpha val="5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2100" b="1" dirty="0" smtClean="0">
              <a:solidFill>
                <a:schemeClr val="tx2"/>
              </a:solidFill>
              <a:latin typeface="Calibri"/>
              <a:ea typeface="+mn-ea"/>
              <a:cs typeface="+mn-cs"/>
            </a:rPr>
            <a:t>Free assistance</a:t>
          </a:r>
          <a:endParaRPr lang="nl-NL" sz="2100" b="1" dirty="0">
            <a:solidFill>
              <a:schemeClr val="tx2"/>
            </a:solidFill>
            <a:latin typeface="Calibri"/>
            <a:ea typeface="+mn-ea"/>
            <a:cs typeface="+mn-cs"/>
          </a:endParaRPr>
        </a:p>
      </dgm:t>
    </dgm:pt>
    <dgm:pt modelId="{B23A9894-A8EB-4F7F-B118-DA4BA9B4AF3C}" type="parTrans" cxnId="{17D3674E-A4A7-4CBB-8874-F52F8F98F80E}">
      <dgm:prSet/>
      <dgm:spPr/>
      <dgm:t>
        <a:bodyPr/>
        <a:lstStyle/>
        <a:p>
          <a:endParaRPr lang="nl-NL"/>
        </a:p>
      </dgm:t>
    </dgm:pt>
    <dgm:pt modelId="{840D2F07-50A9-443A-BDBD-637B6E263C25}" type="sibTrans" cxnId="{17D3674E-A4A7-4CBB-8874-F52F8F98F80E}">
      <dgm:prSet/>
      <dgm:spPr/>
      <dgm:t>
        <a:bodyPr/>
        <a:lstStyle/>
        <a:p>
          <a:endParaRPr lang="nl-NL"/>
        </a:p>
      </dgm:t>
    </dgm:pt>
    <dgm:pt modelId="{336CC0C5-9787-4AD9-9C79-0F18A8C224FB}">
      <dgm:prSet phldrT="[Tekst]" custT="1"/>
      <dgm:spPr>
        <a:xfrm>
          <a:off x="1777140" y="1753810"/>
          <a:ext cx="2715577" cy="2715577"/>
        </a:xfrm>
        <a:solidFill>
          <a:srgbClr val="4F81BD">
            <a:alpha val="5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2000" b="1" dirty="0" smtClean="0">
              <a:solidFill>
                <a:schemeClr val="tx2"/>
              </a:solidFill>
              <a:latin typeface="Calibri"/>
              <a:ea typeface="+mn-ea"/>
              <a:cs typeface="+mn-cs"/>
            </a:rPr>
            <a:t>Workshops&amp;</a:t>
          </a:r>
        </a:p>
        <a:p>
          <a:r>
            <a:rPr lang="en-US" sz="1800" b="1" dirty="0" smtClean="0">
              <a:solidFill>
                <a:schemeClr val="tx2"/>
              </a:solidFill>
              <a:latin typeface="Calibri"/>
              <a:ea typeface="+mn-ea"/>
              <a:cs typeface="+mn-cs"/>
            </a:rPr>
            <a:t>Conferences</a:t>
          </a:r>
          <a:r>
            <a:rPr lang="en-US" sz="2000" b="1" dirty="0" smtClean="0">
              <a:solidFill>
                <a:schemeClr val="tx2"/>
              </a:solidFill>
              <a:latin typeface="Calibri"/>
              <a:ea typeface="+mn-ea"/>
              <a:cs typeface="+mn-cs"/>
            </a:rPr>
            <a:t> </a:t>
          </a:r>
          <a:endParaRPr lang="nl-NL" sz="2000" b="1" dirty="0">
            <a:solidFill>
              <a:schemeClr val="tx2"/>
            </a:solidFill>
            <a:latin typeface="Calibri"/>
            <a:ea typeface="+mn-ea"/>
            <a:cs typeface="+mn-cs"/>
          </a:endParaRPr>
        </a:p>
      </dgm:t>
    </dgm:pt>
    <dgm:pt modelId="{A0A9A62F-745A-473C-ABE0-B4CDB1B9AF29}" type="parTrans" cxnId="{DEA8D749-D0AF-4E44-A38B-BB1EAC026E04}">
      <dgm:prSet/>
      <dgm:spPr/>
      <dgm:t>
        <a:bodyPr/>
        <a:lstStyle/>
        <a:p>
          <a:endParaRPr lang="nl-NL"/>
        </a:p>
      </dgm:t>
    </dgm:pt>
    <dgm:pt modelId="{D28E5F36-F6D9-463A-8747-DEBDC972EB4E}" type="sibTrans" cxnId="{DEA8D749-D0AF-4E44-A38B-BB1EAC026E04}">
      <dgm:prSet/>
      <dgm:spPr/>
      <dgm:t>
        <a:bodyPr/>
        <a:lstStyle/>
        <a:p>
          <a:endParaRPr lang="nl-NL"/>
        </a:p>
      </dgm:t>
    </dgm:pt>
    <dgm:pt modelId="{CAC6DD9A-E0AB-4FFD-B341-55B486A29D3A}" type="pres">
      <dgm:prSet presAssocID="{DD642BC9-45D1-455E-93AA-AC63EC82C8EE}" presName="compositeShape" presStyleCnt="0">
        <dgm:presLayoutVars>
          <dgm:chMax val="7"/>
          <dgm:dir/>
          <dgm:resizeHandles val="exact"/>
        </dgm:presLayoutVars>
      </dgm:prSet>
      <dgm:spPr/>
    </dgm:pt>
    <dgm:pt modelId="{F1B23B54-1166-4F10-9555-3EE3F4D06CFA}" type="pres">
      <dgm:prSet presAssocID="{54FDA341-7E2C-4676-9107-285B935D0822}" presName="circ1" presStyleLbl="vennNode1" presStyleIdx="0" presStyleCnt="3"/>
      <dgm:spPr>
        <a:prstGeom prst="ellipse">
          <a:avLst/>
        </a:prstGeom>
      </dgm:spPr>
      <dgm:t>
        <a:bodyPr/>
        <a:lstStyle/>
        <a:p>
          <a:endParaRPr lang="nl-NL"/>
        </a:p>
      </dgm:t>
    </dgm:pt>
    <dgm:pt modelId="{40F52C92-F22B-4562-9758-9ECBAC282BB0}" type="pres">
      <dgm:prSet presAssocID="{54FDA341-7E2C-4676-9107-285B935D0822}" presName="circ1Tx" presStyleLbl="revTx" presStyleIdx="0" presStyleCnt="0">
        <dgm:presLayoutVars>
          <dgm:chMax val="0"/>
          <dgm:chPref val="0"/>
          <dgm:bulletEnabled val="1"/>
        </dgm:presLayoutVars>
      </dgm:prSet>
      <dgm:spPr/>
      <dgm:t>
        <a:bodyPr/>
        <a:lstStyle/>
        <a:p>
          <a:endParaRPr lang="nl-NL"/>
        </a:p>
      </dgm:t>
    </dgm:pt>
    <dgm:pt modelId="{B38E4F0D-BAD5-40B1-AFB6-80CB419F685E}" type="pres">
      <dgm:prSet presAssocID="{B2AD94B5-F6E8-4E7F-BC91-2757C2992CB0}" presName="circ2" presStyleLbl="vennNode1" presStyleIdx="1" presStyleCnt="3" custScaleX="110362"/>
      <dgm:spPr>
        <a:prstGeom prst="ellipse">
          <a:avLst/>
        </a:prstGeom>
      </dgm:spPr>
      <dgm:t>
        <a:bodyPr/>
        <a:lstStyle/>
        <a:p>
          <a:endParaRPr lang="nl-NL"/>
        </a:p>
      </dgm:t>
    </dgm:pt>
    <dgm:pt modelId="{DC50628E-1001-46E0-BE4B-A945B2B14DE1}" type="pres">
      <dgm:prSet presAssocID="{B2AD94B5-F6E8-4E7F-BC91-2757C2992CB0}" presName="circ2Tx" presStyleLbl="revTx" presStyleIdx="0" presStyleCnt="0">
        <dgm:presLayoutVars>
          <dgm:chMax val="0"/>
          <dgm:chPref val="0"/>
          <dgm:bulletEnabled val="1"/>
        </dgm:presLayoutVars>
      </dgm:prSet>
      <dgm:spPr/>
      <dgm:t>
        <a:bodyPr/>
        <a:lstStyle/>
        <a:p>
          <a:endParaRPr lang="nl-NL"/>
        </a:p>
      </dgm:t>
    </dgm:pt>
    <dgm:pt modelId="{242B81AE-9BD1-495F-9460-CC258483A975}" type="pres">
      <dgm:prSet presAssocID="{336CC0C5-9787-4AD9-9C79-0F18A8C224FB}" presName="circ3" presStyleLbl="vennNode1" presStyleIdx="2" presStyleCnt="3" custScaleX="108075"/>
      <dgm:spPr>
        <a:prstGeom prst="ellipse">
          <a:avLst/>
        </a:prstGeom>
      </dgm:spPr>
      <dgm:t>
        <a:bodyPr/>
        <a:lstStyle/>
        <a:p>
          <a:endParaRPr lang="nl-NL"/>
        </a:p>
      </dgm:t>
    </dgm:pt>
    <dgm:pt modelId="{B85726A1-43BD-4F56-B28C-DB105550EAAD}" type="pres">
      <dgm:prSet presAssocID="{336CC0C5-9787-4AD9-9C79-0F18A8C224FB}" presName="circ3Tx" presStyleLbl="revTx" presStyleIdx="0" presStyleCnt="0">
        <dgm:presLayoutVars>
          <dgm:chMax val="0"/>
          <dgm:chPref val="0"/>
          <dgm:bulletEnabled val="1"/>
        </dgm:presLayoutVars>
      </dgm:prSet>
      <dgm:spPr/>
      <dgm:t>
        <a:bodyPr/>
        <a:lstStyle/>
        <a:p>
          <a:endParaRPr lang="nl-NL"/>
        </a:p>
      </dgm:t>
    </dgm:pt>
  </dgm:ptLst>
  <dgm:cxnLst>
    <dgm:cxn modelId="{C81AA5B7-255F-431B-AE8F-E1083B9688E0}" type="presOf" srcId="{54FDA341-7E2C-4676-9107-285B935D0822}" destId="{F1B23B54-1166-4F10-9555-3EE3F4D06CFA}" srcOrd="0" destOrd="0" presId="urn:microsoft.com/office/officeart/2005/8/layout/venn1"/>
    <dgm:cxn modelId="{988BB039-82FF-4FCD-94E7-1A8BE9E84BF2}" type="presOf" srcId="{54FDA341-7E2C-4676-9107-285B935D0822}" destId="{40F52C92-F22B-4562-9758-9ECBAC282BB0}" srcOrd="1" destOrd="0" presId="urn:microsoft.com/office/officeart/2005/8/layout/venn1"/>
    <dgm:cxn modelId="{DEA8D749-D0AF-4E44-A38B-BB1EAC026E04}" srcId="{DD642BC9-45D1-455E-93AA-AC63EC82C8EE}" destId="{336CC0C5-9787-4AD9-9C79-0F18A8C224FB}" srcOrd="2" destOrd="0" parTransId="{A0A9A62F-745A-473C-ABE0-B4CDB1B9AF29}" sibTransId="{D28E5F36-F6D9-463A-8747-DEBDC972EB4E}"/>
    <dgm:cxn modelId="{B782A480-5086-4AD8-9D53-CE2F9F4483A0}" type="presOf" srcId="{B2AD94B5-F6E8-4E7F-BC91-2757C2992CB0}" destId="{DC50628E-1001-46E0-BE4B-A945B2B14DE1}" srcOrd="1" destOrd="0" presId="urn:microsoft.com/office/officeart/2005/8/layout/venn1"/>
    <dgm:cxn modelId="{95FDEB5C-7C6F-4BEC-BA85-DC3DB3DBDE2F}" type="presOf" srcId="{B2AD94B5-F6E8-4E7F-BC91-2757C2992CB0}" destId="{B38E4F0D-BAD5-40B1-AFB6-80CB419F685E}" srcOrd="0" destOrd="0" presId="urn:microsoft.com/office/officeart/2005/8/layout/venn1"/>
    <dgm:cxn modelId="{2525AF09-392F-4ABF-B9D0-7DC97671F958}" type="presOf" srcId="{336CC0C5-9787-4AD9-9C79-0F18A8C224FB}" destId="{B85726A1-43BD-4F56-B28C-DB105550EAAD}" srcOrd="1" destOrd="0" presId="urn:microsoft.com/office/officeart/2005/8/layout/venn1"/>
    <dgm:cxn modelId="{17D3674E-A4A7-4CBB-8874-F52F8F98F80E}" srcId="{DD642BC9-45D1-455E-93AA-AC63EC82C8EE}" destId="{B2AD94B5-F6E8-4E7F-BC91-2757C2992CB0}" srcOrd="1" destOrd="0" parTransId="{B23A9894-A8EB-4F7F-B118-DA4BA9B4AF3C}" sibTransId="{840D2F07-50A9-443A-BDBD-637B6E263C25}"/>
    <dgm:cxn modelId="{A8A76C66-21C2-44A9-ADA0-32523DF8387B}" type="presOf" srcId="{DD642BC9-45D1-455E-93AA-AC63EC82C8EE}" destId="{CAC6DD9A-E0AB-4FFD-B341-55B486A29D3A}" srcOrd="0" destOrd="0" presId="urn:microsoft.com/office/officeart/2005/8/layout/venn1"/>
    <dgm:cxn modelId="{8F40F370-B1CE-4202-9853-F6A5857F1A87}" srcId="{DD642BC9-45D1-455E-93AA-AC63EC82C8EE}" destId="{54FDA341-7E2C-4676-9107-285B935D0822}" srcOrd="0" destOrd="0" parTransId="{C04FA0B6-4F85-4F55-85B7-A2D87789BE6D}" sibTransId="{976A3FE6-2A3C-451C-AA8D-C3EA2BF70D57}"/>
    <dgm:cxn modelId="{4B77C686-3CBA-4186-B860-14991158888D}" type="presOf" srcId="{336CC0C5-9787-4AD9-9C79-0F18A8C224FB}" destId="{242B81AE-9BD1-495F-9460-CC258483A975}" srcOrd="0" destOrd="0" presId="urn:microsoft.com/office/officeart/2005/8/layout/venn1"/>
    <dgm:cxn modelId="{3FCA8D82-89A9-4A8A-97BE-E6683F998982}" type="presParOf" srcId="{CAC6DD9A-E0AB-4FFD-B341-55B486A29D3A}" destId="{F1B23B54-1166-4F10-9555-3EE3F4D06CFA}" srcOrd="0" destOrd="0" presId="urn:microsoft.com/office/officeart/2005/8/layout/venn1"/>
    <dgm:cxn modelId="{AF17D64E-288D-4461-AF99-17157A05A5EA}" type="presParOf" srcId="{CAC6DD9A-E0AB-4FFD-B341-55B486A29D3A}" destId="{40F52C92-F22B-4562-9758-9ECBAC282BB0}" srcOrd="1" destOrd="0" presId="urn:microsoft.com/office/officeart/2005/8/layout/venn1"/>
    <dgm:cxn modelId="{D39C1B56-A278-4B92-96FC-072E6CE40301}" type="presParOf" srcId="{CAC6DD9A-E0AB-4FFD-B341-55B486A29D3A}" destId="{B38E4F0D-BAD5-40B1-AFB6-80CB419F685E}" srcOrd="2" destOrd="0" presId="urn:microsoft.com/office/officeart/2005/8/layout/venn1"/>
    <dgm:cxn modelId="{611DB465-E1BC-461A-8C70-E447B1F87A7C}" type="presParOf" srcId="{CAC6DD9A-E0AB-4FFD-B341-55B486A29D3A}" destId="{DC50628E-1001-46E0-BE4B-A945B2B14DE1}" srcOrd="3" destOrd="0" presId="urn:microsoft.com/office/officeart/2005/8/layout/venn1"/>
    <dgm:cxn modelId="{75F84F41-17B0-4551-8BFC-EC1A885B02F4}" type="presParOf" srcId="{CAC6DD9A-E0AB-4FFD-B341-55B486A29D3A}" destId="{242B81AE-9BD1-495F-9460-CC258483A975}" srcOrd="4" destOrd="0" presId="urn:microsoft.com/office/officeart/2005/8/layout/venn1"/>
    <dgm:cxn modelId="{BD928668-5886-4E46-954F-411D38F1618B}" type="presParOf" srcId="{CAC6DD9A-E0AB-4FFD-B341-55B486A29D3A}" destId="{B85726A1-43BD-4F56-B28C-DB105550EAAD}"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FBDE57-2CAB-4C11-810B-AD943E7A787E}">
      <dsp:nvSpPr>
        <dsp:cNvPr id="0" name=""/>
        <dsp:cNvSpPr/>
      </dsp:nvSpPr>
      <dsp:spPr>
        <a:xfrm>
          <a:off x="2251866" y="558065"/>
          <a:ext cx="3725867" cy="3725867"/>
        </a:xfrm>
        <a:prstGeom prst="blockArc">
          <a:avLst>
            <a:gd name="adj1" fmla="val 11880000"/>
            <a:gd name="adj2" fmla="val 16200000"/>
            <a:gd name="adj3" fmla="val 4642"/>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CEEB6E4C-20C5-40BB-A222-CD3D4D873192}">
      <dsp:nvSpPr>
        <dsp:cNvPr id="0" name=""/>
        <dsp:cNvSpPr/>
      </dsp:nvSpPr>
      <dsp:spPr>
        <a:xfrm>
          <a:off x="2251866" y="558065"/>
          <a:ext cx="3725867" cy="3725867"/>
        </a:xfrm>
        <a:prstGeom prst="blockArc">
          <a:avLst>
            <a:gd name="adj1" fmla="val 7560000"/>
            <a:gd name="adj2" fmla="val 11880000"/>
            <a:gd name="adj3" fmla="val 4642"/>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3BE2E8FB-D163-4396-8472-8DF1FDE8998D}">
      <dsp:nvSpPr>
        <dsp:cNvPr id="0" name=""/>
        <dsp:cNvSpPr/>
      </dsp:nvSpPr>
      <dsp:spPr>
        <a:xfrm>
          <a:off x="2251866" y="558065"/>
          <a:ext cx="3725867" cy="3725867"/>
        </a:xfrm>
        <a:prstGeom prst="blockArc">
          <a:avLst>
            <a:gd name="adj1" fmla="val 3240000"/>
            <a:gd name="adj2" fmla="val 7560000"/>
            <a:gd name="adj3" fmla="val 4642"/>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DEBA8F1A-4038-465A-969D-70975199800C}">
      <dsp:nvSpPr>
        <dsp:cNvPr id="0" name=""/>
        <dsp:cNvSpPr/>
      </dsp:nvSpPr>
      <dsp:spPr>
        <a:xfrm>
          <a:off x="2264227" y="549164"/>
          <a:ext cx="3725867" cy="3725867"/>
        </a:xfrm>
        <a:prstGeom prst="blockArc">
          <a:avLst>
            <a:gd name="adj1" fmla="val 20617693"/>
            <a:gd name="adj2" fmla="val 3268777"/>
            <a:gd name="adj3" fmla="val 4642"/>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CA93C1C8-4E84-48A3-8BD2-56AE61675F46}">
      <dsp:nvSpPr>
        <dsp:cNvPr id="0" name=""/>
        <dsp:cNvSpPr/>
      </dsp:nvSpPr>
      <dsp:spPr>
        <a:xfrm>
          <a:off x="2266848" y="558004"/>
          <a:ext cx="3725867" cy="3725867"/>
        </a:xfrm>
        <a:prstGeom prst="blockArc">
          <a:avLst>
            <a:gd name="adj1" fmla="val 16171696"/>
            <a:gd name="adj2" fmla="val 20600273"/>
            <a:gd name="adj3" fmla="val 4642"/>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6197BC43-30CC-4AE4-8C09-1EEEC72A35D0}">
      <dsp:nvSpPr>
        <dsp:cNvPr id="0" name=""/>
        <dsp:cNvSpPr/>
      </dsp:nvSpPr>
      <dsp:spPr>
        <a:xfrm>
          <a:off x="3256880" y="1563079"/>
          <a:ext cx="1715839" cy="1715839"/>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b="1" kern="1200" dirty="0" smtClean="0">
              <a:solidFill>
                <a:sysClr val="window" lastClr="FFFFFF"/>
              </a:solidFill>
              <a:latin typeface="Calibri"/>
              <a:ea typeface="+mn-ea"/>
              <a:cs typeface="+mn-cs"/>
            </a:rPr>
            <a:t>Smart</a:t>
          </a:r>
        </a:p>
        <a:p>
          <a:pPr lvl="0" algn="ctr" defTabSz="844550">
            <a:lnSpc>
              <a:spcPct val="90000"/>
            </a:lnSpc>
            <a:spcBef>
              <a:spcPct val="0"/>
            </a:spcBef>
            <a:spcAft>
              <a:spcPct val="35000"/>
            </a:spcAft>
          </a:pPr>
          <a:r>
            <a:rPr lang="en-US" sz="1900" b="1" kern="1200" dirty="0" smtClean="0">
              <a:solidFill>
                <a:sysClr val="window" lastClr="FFFFFF"/>
              </a:solidFill>
              <a:latin typeface="Calibri"/>
              <a:ea typeface="+mn-ea"/>
              <a:cs typeface="+mn-cs"/>
            </a:rPr>
            <a:t>Sustainable</a:t>
          </a:r>
        </a:p>
        <a:p>
          <a:pPr lvl="0" algn="ctr" defTabSz="844550">
            <a:lnSpc>
              <a:spcPct val="90000"/>
            </a:lnSpc>
            <a:spcBef>
              <a:spcPct val="0"/>
            </a:spcBef>
            <a:spcAft>
              <a:spcPct val="35000"/>
            </a:spcAft>
          </a:pPr>
          <a:r>
            <a:rPr lang="en-US" sz="1900" b="1" kern="1200" dirty="0" smtClean="0">
              <a:solidFill>
                <a:sysClr val="window" lastClr="FFFFFF"/>
              </a:solidFill>
              <a:latin typeface="Calibri"/>
              <a:ea typeface="+mn-ea"/>
              <a:cs typeface="+mn-cs"/>
            </a:rPr>
            <a:t>Inclusive</a:t>
          </a:r>
          <a:endParaRPr lang="nl-NL" sz="1900" b="1" kern="1200" dirty="0">
            <a:solidFill>
              <a:sysClr val="window" lastClr="FFFFFF"/>
            </a:solidFill>
            <a:latin typeface="Calibri"/>
            <a:ea typeface="+mn-ea"/>
            <a:cs typeface="+mn-cs"/>
          </a:endParaRPr>
        </a:p>
      </dsp:txBody>
      <dsp:txXfrm>
        <a:off x="3508159" y="1814358"/>
        <a:ext cx="1213281" cy="1213281"/>
      </dsp:txXfrm>
    </dsp:sp>
    <dsp:sp modelId="{189AFA03-0587-46BD-823E-E95CBBF3BA24}">
      <dsp:nvSpPr>
        <dsp:cNvPr id="0" name=""/>
        <dsp:cNvSpPr/>
      </dsp:nvSpPr>
      <dsp:spPr>
        <a:xfrm>
          <a:off x="3514256" y="761"/>
          <a:ext cx="1201087" cy="1201087"/>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ysClr val="window" lastClr="FFFFFF"/>
              </a:solidFill>
              <a:latin typeface="Calibri"/>
              <a:ea typeface="+mn-ea"/>
              <a:cs typeface="+mn-cs"/>
            </a:rPr>
            <a:t>Innovation</a:t>
          </a:r>
          <a:r>
            <a:rPr lang="en-US" sz="1000" b="1" kern="1200" dirty="0" smtClean="0">
              <a:solidFill>
                <a:sysClr val="window" lastClr="FFFFFF"/>
              </a:solidFill>
              <a:latin typeface="Calibri"/>
              <a:ea typeface="+mn-ea"/>
              <a:cs typeface="+mn-cs"/>
            </a:rPr>
            <a:t> </a:t>
          </a:r>
          <a:endParaRPr lang="nl-NL" sz="1000" b="1" kern="1200" dirty="0">
            <a:solidFill>
              <a:sysClr val="window" lastClr="FFFFFF"/>
            </a:solidFill>
            <a:latin typeface="Calibri"/>
            <a:ea typeface="+mn-ea"/>
            <a:cs typeface="+mn-cs"/>
          </a:endParaRPr>
        </a:p>
      </dsp:txBody>
      <dsp:txXfrm>
        <a:off x="3690151" y="176656"/>
        <a:ext cx="849297" cy="849297"/>
      </dsp:txXfrm>
    </dsp:sp>
    <dsp:sp modelId="{8F08F44F-F093-41C3-B87F-34DA16C2C553}">
      <dsp:nvSpPr>
        <dsp:cNvPr id="0" name=""/>
        <dsp:cNvSpPr/>
      </dsp:nvSpPr>
      <dsp:spPr>
        <a:xfrm>
          <a:off x="5272527" y="1298638"/>
          <a:ext cx="1201087" cy="1201087"/>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ysClr val="window" lastClr="FFFFFF"/>
              </a:solidFill>
              <a:latin typeface="Calibri"/>
              <a:ea typeface="+mn-ea"/>
              <a:cs typeface="+mn-cs"/>
            </a:rPr>
            <a:t>Education</a:t>
          </a:r>
          <a:r>
            <a:rPr lang="en-US" sz="1000" b="1" kern="1200" dirty="0" smtClean="0">
              <a:solidFill>
                <a:sysClr val="window" lastClr="FFFFFF"/>
              </a:solidFill>
              <a:latin typeface="Calibri"/>
              <a:ea typeface="+mn-ea"/>
              <a:cs typeface="+mn-cs"/>
            </a:rPr>
            <a:t> </a:t>
          </a:r>
          <a:endParaRPr lang="nl-NL" sz="1000" b="1" kern="1200" dirty="0">
            <a:solidFill>
              <a:sysClr val="window" lastClr="FFFFFF"/>
            </a:solidFill>
            <a:latin typeface="Calibri"/>
            <a:ea typeface="+mn-ea"/>
            <a:cs typeface="+mn-cs"/>
          </a:endParaRPr>
        </a:p>
      </dsp:txBody>
      <dsp:txXfrm>
        <a:off x="5448422" y="1474533"/>
        <a:ext cx="849297" cy="849297"/>
      </dsp:txXfrm>
    </dsp:sp>
    <dsp:sp modelId="{E29C24FA-8C7D-4B81-89BD-93819E9E11AA}">
      <dsp:nvSpPr>
        <dsp:cNvPr id="0" name=""/>
        <dsp:cNvSpPr/>
      </dsp:nvSpPr>
      <dsp:spPr>
        <a:xfrm>
          <a:off x="4583845" y="3292619"/>
          <a:ext cx="1201087" cy="1201087"/>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ysClr val="window" lastClr="FFFFFF"/>
              </a:solidFill>
              <a:latin typeface="Calibri"/>
              <a:ea typeface="+mn-ea"/>
              <a:cs typeface="+mn-cs"/>
            </a:rPr>
            <a:t>Climate/</a:t>
          </a:r>
        </a:p>
        <a:p>
          <a:pPr lvl="0" algn="ctr" defTabSz="622300">
            <a:lnSpc>
              <a:spcPct val="90000"/>
            </a:lnSpc>
            <a:spcBef>
              <a:spcPct val="0"/>
            </a:spcBef>
            <a:spcAft>
              <a:spcPct val="35000"/>
            </a:spcAft>
          </a:pPr>
          <a:r>
            <a:rPr lang="en-US" sz="1400" b="1" kern="1200" dirty="0" smtClean="0">
              <a:solidFill>
                <a:sysClr val="window" lastClr="FFFFFF"/>
              </a:solidFill>
              <a:latin typeface="Calibri"/>
              <a:ea typeface="+mn-ea"/>
              <a:cs typeface="+mn-cs"/>
            </a:rPr>
            <a:t>energy</a:t>
          </a:r>
          <a:r>
            <a:rPr lang="en-US" sz="1000" b="1" kern="1200" dirty="0" smtClean="0">
              <a:solidFill>
                <a:sysClr val="window" lastClr="FFFFFF"/>
              </a:solidFill>
              <a:latin typeface="Calibri"/>
              <a:ea typeface="+mn-ea"/>
              <a:cs typeface="+mn-cs"/>
            </a:rPr>
            <a:t> </a:t>
          </a:r>
          <a:endParaRPr lang="nl-NL" sz="1000" b="1" kern="1200" dirty="0">
            <a:solidFill>
              <a:sysClr val="window" lastClr="FFFFFF"/>
            </a:solidFill>
            <a:latin typeface="Calibri"/>
            <a:ea typeface="+mn-ea"/>
            <a:cs typeface="+mn-cs"/>
          </a:endParaRPr>
        </a:p>
      </dsp:txBody>
      <dsp:txXfrm>
        <a:off x="4759740" y="3468514"/>
        <a:ext cx="849297" cy="849297"/>
      </dsp:txXfrm>
    </dsp:sp>
    <dsp:sp modelId="{58BF5E4D-2F4C-416D-9C3B-C60A32C207FC}">
      <dsp:nvSpPr>
        <dsp:cNvPr id="0" name=""/>
        <dsp:cNvSpPr/>
      </dsp:nvSpPr>
      <dsp:spPr>
        <a:xfrm>
          <a:off x="2444666" y="3292619"/>
          <a:ext cx="1201087" cy="1201087"/>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solidFill>
                <a:sysClr val="window" lastClr="FFFFFF"/>
              </a:solidFill>
              <a:latin typeface="Calibri"/>
              <a:ea typeface="+mn-ea"/>
              <a:cs typeface="+mn-cs"/>
            </a:rPr>
            <a:t>Employment </a:t>
          </a:r>
          <a:endParaRPr lang="nl-NL" sz="1200" b="1" kern="1200" dirty="0">
            <a:solidFill>
              <a:sysClr val="window" lastClr="FFFFFF"/>
            </a:solidFill>
            <a:latin typeface="Calibri"/>
            <a:ea typeface="+mn-ea"/>
            <a:cs typeface="+mn-cs"/>
          </a:endParaRPr>
        </a:p>
      </dsp:txBody>
      <dsp:txXfrm>
        <a:off x="2620561" y="3468514"/>
        <a:ext cx="849297" cy="849297"/>
      </dsp:txXfrm>
    </dsp:sp>
    <dsp:sp modelId="{4474F02D-012B-48C9-89CC-2281F3410813}">
      <dsp:nvSpPr>
        <dsp:cNvPr id="0" name=""/>
        <dsp:cNvSpPr/>
      </dsp:nvSpPr>
      <dsp:spPr>
        <a:xfrm>
          <a:off x="1783623" y="1258139"/>
          <a:ext cx="1201087" cy="1201087"/>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ysClr val="window" lastClr="FFFFFF"/>
              </a:solidFill>
              <a:latin typeface="Calibri"/>
              <a:ea typeface="+mn-ea"/>
              <a:cs typeface="+mn-cs"/>
            </a:rPr>
            <a:t>Social</a:t>
          </a:r>
          <a:r>
            <a:rPr lang="en-US" sz="1000" b="1" kern="1200" dirty="0" smtClean="0">
              <a:solidFill>
                <a:sysClr val="window" lastClr="FFFFFF"/>
              </a:solidFill>
              <a:latin typeface="Calibri"/>
              <a:ea typeface="+mn-ea"/>
              <a:cs typeface="+mn-cs"/>
            </a:rPr>
            <a:t> </a:t>
          </a:r>
          <a:r>
            <a:rPr lang="en-US" sz="1400" b="1" kern="1200" dirty="0" smtClean="0">
              <a:solidFill>
                <a:sysClr val="window" lastClr="FFFFFF"/>
              </a:solidFill>
              <a:latin typeface="Calibri"/>
              <a:ea typeface="+mn-ea"/>
              <a:cs typeface="+mn-cs"/>
            </a:rPr>
            <a:t>inclusion</a:t>
          </a:r>
          <a:endParaRPr lang="nl-NL" sz="1400" b="1" kern="1200" dirty="0">
            <a:solidFill>
              <a:sysClr val="window" lastClr="FFFFFF"/>
            </a:solidFill>
            <a:latin typeface="Calibri"/>
            <a:ea typeface="+mn-ea"/>
            <a:cs typeface="+mn-cs"/>
          </a:endParaRPr>
        </a:p>
      </dsp:txBody>
      <dsp:txXfrm>
        <a:off x="1959518" y="1434034"/>
        <a:ext cx="849297" cy="8492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1C48AD-168A-4B2B-922E-26B7B6677A6D}">
      <dsp:nvSpPr>
        <dsp:cNvPr id="0" name=""/>
        <dsp:cNvSpPr/>
      </dsp:nvSpPr>
      <dsp:spPr>
        <a:xfrm>
          <a:off x="0" y="104228"/>
          <a:ext cx="7787148" cy="1306615"/>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0" kern="1200" dirty="0" smtClean="0">
              <a:solidFill>
                <a:sysClr val="window" lastClr="FFFFFF"/>
              </a:solidFill>
              <a:latin typeface="Calibri"/>
              <a:ea typeface="+mn-ea"/>
              <a:cs typeface="+mn-cs"/>
            </a:rPr>
            <a:t>”</a:t>
          </a:r>
          <a:r>
            <a:rPr lang="en-US" sz="2000" b="0" i="1" kern="1200" dirty="0" smtClean="0">
              <a:solidFill>
                <a:sysClr val="window" lastClr="FFFFFF"/>
              </a:solidFill>
              <a:latin typeface="Calibri"/>
              <a:ea typeface="+mn-ea"/>
              <a:cs typeface="+mn-cs"/>
            </a:rPr>
            <a:t>connecting knowledge and technology with the exploitation of market opportunities for new or improved products, services and business processes </a:t>
          </a:r>
          <a:r>
            <a:rPr lang="en-US" sz="2000" b="0" kern="1200" dirty="0" smtClean="0">
              <a:solidFill>
                <a:sysClr val="window" lastClr="FFFFFF"/>
              </a:solidFill>
              <a:latin typeface="Calibri"/>
              <a:ea typeface="+mn-ea"/>
              <a:cs typeface="+mn-cs"/>
            </a:rPr>
            <a:t>” (2006)</a:t>
          </a:r>
          <a:endParaRPr lang="nl-NL" sz="2000" b="0" kern="1200" dirty="0">
            <a:solidFill>
              <a:sysClr val="window" lastClr="FFFFFF"/>
            </a:solidFill>
            <a:latin typeface="Calibri"/>
            <a:ea typeface="+mn-ea"/>
            <a:cs typeface="+mn-cs"/>
          </a:endParaRPr>
        </a:p>
      </dsp:txBody>
      <dsp:txXfrm>
        <a:off x="1688091" y="104228"/>
        <a:ext cx="6099056" cy="1306615"/>
      </dsp:txXfrm>
    </dsp:sp>
    <dsp:sp modelId="{A6B6508A-3ECA-4DBB-ADBC-5DFAB2DFE4F2}">
      <dsp:nvSpPr>
        <dsp:cNvPr id="0" name=""/>
        <dsp:cNvSpPr/>
      </dsp:nvSpPr>
      <dsp:spPr>
        <a:xfrm>
          <a:off x="130661" y="130661"/>
          <a:ext cx="1557429" cy="1045292"/>
        </a:xfrm>
        <a:prstGeom prst="roundRect">
          <a:avLst>
            <a:gd name="adj" fmla="val 10000"/>
          </a:avLst>
        </a:prstGeom>
        <a:blipFill rotWithShape="1">
          <a:blip xmlns:r="http://schemas.openxmlformats.org/officeDocument/2006/relationships" r:embed="rId1"/>
          <a:stretch>
            <a:fillRect/>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DACC6CB9-6803-458E-BCE6-C0235B5F65A0}">
      <dsp:nvSpPr>
        <dsp:cNvPr id="0" name=""/>
        <dsp:cNvSpPr/>
      </dsp:nvSpPr>
      <dsp:spPr>
        <a:xfrm>
          <a:off x="0" y="1437276"/>
          <a:ext cx="7787148" cy="1306615"/>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i="1" kern="1200" dirty="0" smtClean="0">
              <a:solidFill>
                <a:sysClr val="window" lastClr="FFFFFF"/>
              </a:solidFill>
              <a:latin typeface="Calibri"/>
              <a:ea typeface="+mn-ea"/>
              <a:cs typeface="+mn-cs"/>
            </a:rPr>
            <a:t>”invention implemented and taken to market” (Chesbrough, 2006)</a:t>
          </a:r>
          <a:endParaRPr lang="nl-NL" sz="2000" b="1" i="1" kern="1200" dirty="0">
            <a:solidFill>
              <a:sysClr val="window" lastClr="FFFFFF"/>
            </a:solidFill>
            <a:latin typeface="Calibri"/>
            <a:ea typeface="+mn-ea"/>
            <a:cs typeface="+mn-cs"/>
          </a:endParaRPr>
        </a:p>
      </dsp:txBody>
      <dsp:txXfrm>
        <a:off x="1688091" y="1437276"/>
        <a:ext cx="6099056" cy="1306615"/>
      </dsp:txXfrm>
    </dsp:sp>
    <dsp:sp modelId="{70681D62-622A-4AC9-AF9F-038044FA9E90}">
      <dsp:nvSpPr>
        <dsp:cNvPr id="0" name=""/>
        <dsp:cNvSpPr/>
      </dsp:nvSpPr>
      <dsp:spPr>
        <a:xfrm>
          <a:off x="130661" y="1567937"/>
          <a:ext cx="1557429" cy="1045292"/>
        </a:xfrm>
        <a:prstGeom prst="roundRect">
          <a:avLst>
            <a:gd name="adj" fmla="val 10000"/>
          </a:avLst>
        </a:prstGeom>
        <a:blipFill rotWithShape="1">
          <a:blip xmlns:r="http://schemas.openxmlformats.org/officeDocument/2006/relationships" r:embed="rId2"/>
          <a:stretch>
            <a:fillRect/>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279ED9C4-A881-49D5-B8A9-F97750CB3D49}">
      <dsp:nvSpPr>
        <dsp:cNvPr id="0" name=""/>
        <dsp:cNvSpPr/>
      </dsp:nvSpPr>
      <dsp:spPr>
        <a:xfrm>
          <a:off x="0" y="2874553"/>
          <a:ext cx="7787148" cy="1306615"/>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i="1" kern="1200" dirty="0" smtClean="0">
              <a:solidFill>
                <a:sysClr val="window" lastClr="FFFFFF"/>
              </a:solidFill>
              <a:latin typeface="Calibri"/>
              <a:ea typeface="+mn-ea"/>
              <a:cs typeface="+mn-cs"/>
            </a:rPr>
            <a:t>“when an invention is introduced commercially  as a new or improved product of process” (Maclaurin, 1953)</a:t>
          </a:r>
          <a:endParaRPr lang="nl-NL" sz="2000" b="1" i="1" kern="1200" dirty="0">
            <a:solidFill>
              <a:sysClr val="window" lastClr="FFFFFF"/>
            </a:solidFill>
            <a:latin typeface="Calibri"/>
            <a:ea typeface="+mn-ea"/>
            <a:cs typeface="+mn-cs"/>
          </a:endParaRPr>
        </a:p>
      </dsp:txBody>
      <dsp:txXfrm>
        <a:off x="1688091" y="2874553"/>
        <a:ext cx="6099056" cy="1306615"/>
      </dsp:txXfrm>
    </dsp:sp>
    <dsp:sp modelId="{0600A522-C525-4125-AE96-801C9193ADE8}">
      <dsp:nvSpPr>
        <dsp:cNvPr id="0" name=""/>
        <dsp:cNvSpPr/>
      </dsp:nvSpPr>
      <dsp:spPr>
        <a:xfrm>
          <a:off x="130661" y="3005214"/>
          <a:ext cx="1557429" cy="1045292"/>
        </a:xfrm>
        <a:prstGeom prst="roundRect">
          <a:avLst>
            <a:gd name="adj" fmla="val 10000"/>
          </a:avLst>
        </a:prstGeom>
        <a:blipFill rotWithShape="1">
          <a:blip xmlns:r="http://schemas.openxmlformats.org/officeDocument/2006/relationships" r:embed="rId3"/>
          <a:stretch>
            <a:fillRect/>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2D2C6E-8D80-4E65-82BB-EF3DB987DAB3}">
      <dsp:nvSpPr>
        <dsp:cNvPr id="0" name=""/>
        <dsp:cNvSpPr/>
      </dsp:nvSpPr>
      <dsp:spPr>
        <a:xfrm>
          <a:off x="-5116966" y="-783865"/>
          <a:ext cx="6093692" cy="6093692"/>
        </a:xfrm>
        <a:prstGeom prst="blockArc">
          <a:avLst>
            <a:gd name="adj1" fmla="val 18900000"/>
            <a:gd name="adj2" fmla="val 2700000"/>
            <a:gd name="adj3" fmla="val 354"/>
          </a:avLst>
        </a:prstGeom>
        <a:no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64F653F3-3E31-4D77-ABEA-E689BEFFABBE}">
      <dsp:nvSpPr>
        <dsp:cNvPr id="0" name=""/>
        <dsp:cNvSpPr/>
      </dsp:nvSpPr>
      <dsp:spPr>
        <a:xfrm>
          <a:off x="628203" y="452596"/>
          <a:ext cx="6964980" cy="905192"/>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8496" tIns="58420" rIns="58420" bIns="58420" numCol="1" spcCol="1270" anchor="ctr" anchorCtr="0">
          <a:noAutofit/>
        </a:bodyPr>
        <a:lstStyle/>
        <a:p>
          <a:pPr lvl="0" algn="l" defTabSz="1022350">
            <a:lnSpc>
              <a:spcPct val="90000"/>
            </a:lnSpc>
            <a:spcBef>
              <a:spcPct val="0"/>
            </a:spcBef>
            <a:spcAft>
              <a:spcPct val="35000"/>
            </a:spcAft>
          </a:pPr>
          <a:r>
            <a:rPr lang="en-US" sz="2300" kern="1200" dirty="0" smtClean="0">
              <a:solidFill>
                <a:sysClr val="window" lastClr="FFFFFF"/>
              </a:solidFill>
              <a:latin typeface="Calibri"/>
              <a:ea typeface="+mn-ea"/>
              <a:cs typeface="+mn-cs"/>
            </a:rPr>
            <a:t>Overcome the limitation of physical resources </a:t>
          </a:r>
          <a:endParaRPr lang="nl-NL" sz="2300" kern="1200" dirty="0">
            <a:solidFill>
              <a:sysClr val="window" lastClr="FFFFFF"/>
            </a:solidFill>
            <a:latin typeface="Calibri"/>
            <a:ea typeface="+mn-ea"/>
            <a:cs typeface="+mn-cs"/>
          </a:endParaRPr>
        </a:p>
      </dsp:txBody>
      <dsp:txXfrm>
        <a:off x="628203" y="452596"/>
        <a:ext cx="6964980" cy="905192"/>
      </dsp:txXfrm>
    </dsp:sp>
    <dsp:sp modelId="{60A684A4-900A-4AF4-8F88-9FA23EED56D7}">
      <dsp:nvSpPr>
        <dsp:cNvPr id="0" name=""/>
        <dsp:cNvSpPr/>
      </dsp:nvSpPr>
      <dsp:spPr>
        <a:xfrm>
          <a:off x="62458" y="339447"/>
          <a:ext cx="1131490" cy="1131490"/>
        </a:xfrm>
        <a:prstGeom prst="ellipse">
          <a:avLst/>
        </a:prstGeom>
        <a:blipFill rotWithShape="0">
          <a:blip xmlns:r="http://schemas.openxmlformats.org/officeDocument/2006/relationships" r:embed="rId1"/>
          <a:stretch>
            <a:fillRect/>
          </a:stretch>
        </a:blip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A69C2AAF-BF58-427C-B369-A3DC4AFB4281}">
      <dsp:nvSpPr>
        <dsp:cNvPr id="0" name=""/>
        <dsp:cNvSpPr/>
      </dsp:nvSpPr>
      <dsp:spPr>
        <a:xfrm>
          <a:off x="957240" y="1810384"/>
          <a:ext cx="6635942" cy="905192"/>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8496" tIns="58420" rIns="58420" bIns="58420" numCol="1" spcCol="1270" anchor="ctr" anchorCtr="0">
          <a:noAutofit/>
        </a:bodyPr>
        <a:lstStyle/>
        <a:p>
          <a:pPr lvl="0" algn="l" defTabSz="1022350">
            <a:lnSpc>
              <a:spcPct val="90000"/>
            </a:lnSpc>
            <a:spcBef>
              <a:spcPct val="0"/>
            </a:spcBef>
            <a:spcAft>
              <a:spcPct val="35000"/>
            </a:spcAft>
          </a:pPr>
          <a:r>
            <a:rPr lang="en-US" sz="2300" kern="1200" dirty="0" smtClean="0">
              <a:solidFill>
                <a:sysClr val="window" lastClr="FFFFFF"/>
              </a:solidFill>
              <a:latin typeface="Calibri"/>
              <a:ea typeface="+mn-ea"/>
              <a:cs typeface="+mn-cs"/>
            </a:rPr>
            <a:t>New markets</a:t>
          </a:r>
        </a:p>
        <a:p>
          <a:pPr lvl="0" algn="l" defTabSz="1022350">
            <a:lnSpc>
              <a:spcPct val="90000"/>
            </a:lnSpc>
            <a:spcBef>
              <a:spcPct val="0"/>
            </a:spcBef>
            <a:spcAft>
              <a:spcPct val="35000"/>
            </a:spcAft>
          </a:pPr>
          <a:r>
            <a:rPr lang="en-US" sz="2300" kern="1200" dirty="0" smtClean="0">
              <a:solidFill>
                <a:sysClr val="window" lastClr="FFFFFF"/>
              </a:solidFill>
              <a:latin typeface="Calibri"/>
              <a:ea typeface="+mn-ea"/>
              <a:cs typeface="+mn-cs"/>
            </a:rPr>
            <a:t>New employment opportunities</a:t>
          </a:r>
          <a:endParaRPr lang="nl-NL" sz="2300" kern="1200" dirty="0">
            <a:solidFill>
              <a:sysClr val="window" lastClr="FFFFFF"/>
            </a:solidFill>
            <a:latin typeface="Calibri"/>
            <a:ea typeface="+mn-ea"/>
            <a:cs typeface="+mn-cs"/>
          </a:endParaRPr>
        </a:p>
      </dsp:txBody>
      <dsp:txXfrm>
        <a:off x="957240" y="1810384"/>
        <a:ext cx="6635942" cy="905192"/>
      </dsp:txXfrm>
    </dsp:sp>
    <dsp:sp modelId="{C46611E4-AF11-4B23-9779-13CE257D4108}">
      <dsp:nvSpPr>
        <dsp:cNvPr id="0" name=""/>
        <dsp:cNvSpPr/>
      </dsp:nvSpPr>
      <dsp:spPr>
        <a:xfrm>
          <a:off x="391495" y="1697235"/>
          <a:ext cx="1131490" cy="1131490"/>
        </a:xfrm>
        <a:prstGeom prst="ellipse">
          <a:avLst/>
        </a:prstGeom>
        <a:blipFill rotWithShape="0">
          <a:blip xmlns:r="http://schemas.openxmlformats.org/officeDocument/2006/relationships" r:embed="rId2"/>
          <a:stretch>
            <a:fillRect/>
          </a:stretch>
        </a:blip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9A0A7FD4-12BB-4000-928D-72D12BA679ED}">
      <dsp:nvSpPr>
        <dsp:cNvPr id="0" name=""/>
        <dsp:cNvSpPr/>
      </dsp:nvSpPr>
      <dsp:spPr>
        <a:xfrm>
          <a:off x="628203" y="3168173"/>
          <a:ext cx="6964980" cy="905192"/>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8496" tIns="58420" rIns="58420" bIns="58420" numCol="1" spcCol="1270" anchor="ctr" anchorCtr="0">
          <a:noAutofit/>
        </a:bodyPr>
        <a:lstStyle/>
        <a:p>
          <a:pPr lvl="0" algn="l" defTabSz="1022350">
            <a:lnSpc>
              <a:spcPct val="90000"/>
            </a:lnSpc>
            <a:spcBef>
              <a:spcPct val="0"/>
            </a:spcBef>
            <a:spcAft>
              <a:spcPct val="35000"/>
            </a:spcAft>
          </a:pPr>
          <a:r>
            <a:rPr lang="en-US" sz="2300" kern="1200" dirty="0" smtClean="0">
              <a:solidFill>
                <a:sysClr val="window" lastClr="FFFFFF"/>
              </a:solidFill>
              <a:latin typeface="Calibri"/>
              <a:ea typeface="+mn-ea"/>
              <a:cs typeface="+mn-cs"/>
            </a:rPr>
            <a:t>Solution to challenges </a:t>
          </a:r>
          <a:endParaRPr lang="nl-NL" sz="2300" kern="1200" dirty="0">
            <a:solidFill>
              <a:sysClr val="window" lastClr="FFFFFF"/>
            </a:solidFill>
            <a:latin typeface="Calibri"/>
            <a:ea typeface="+mn-ea"/>
            <a:cs typeface="+mn-cs"/>
          </a:endParaRPr>
        </a:p>
      </dsp:txBody>
      <dsp:txXfrm>
        <a:off x="628203" y="3168173"/>
        <a:ext cx="6964980" cy="905192"/>
      </dsp:txXfrm>
    </dsp:sp>
    <dsp:sp modelId="{4B5C0A03-CF84-4D7B-953D-F3B30606C3D8}">
      <dsp:nvSpPr>
        <dsp:cNvPr id="0" name=""/>
        <dsp:cNvSpPr/>
      </dsp:nvSpPr>
      <dsp:spPr>
        <a:xfrm>
          <a:off x="62458" y="3055024"/>
          <a:ext cx="1131490" cy="1131490"/>
        </a:xfrm>
        <a:prstGeom prst="ellipse">
          <a:avLst/>
        </a:prstGeom>
        <a:blipFill rotWithShape="0">
          <a:blip xmlns:r="http://schemas.openxmlformats.org/officeDocument/2006/relationships" r:embed="rId3"/>
          <a:stretch>
            <a:fillRect/>
          </a:stretch>
        </a:blip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AEDACF-B61B-44A6-998E-3EB194FA6260}">
      <dsp:nvSpPr>
        <dsp:cNvPr id="0" name=""/>
        <dsp:cNvSpPr/>
      </dsp:nvSpPr>
      <dsp:spPr>
        <a:xfrm rot="5400000">
          <a:off x="513948" y="1312414"/>
          <a:ext cx="1538357" cy="2559791"/>
        </a:xfrm>
        <a:prstGeom prst="corner">
          <a:avLst>
            <a:gd name="adj1" fmla="val 16120"/>
            <a:gd name="adj2" fmla="val 16110"/>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D0676D79-BC88-417E-84EA-3FF3074190AA}">
      <dsp:nvSpPr>
        <dsp:cNvPr id="0" name=""/>
        <dsp:cNvSpPr/>
      </dsp:nvSpPr>
      <dsp:spPr>
        <a:xfrm>
          <a:off x="257157" y="2077240"/>
          <a:ext cx="2310994" cy="2025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US" sz="1500" b="1" kern="1200" dirty="0" smtClean="0">
              <a:solidFill>
                <a:srgbClr val="002060"/>
              </a:solidFill>
              <a:latin typeface="Calibri"/>
              <a:ea typeface="+mn-ea"/>
              <a:cs typeface="+mn-cs"/>
            </a:rPr>
            <a:t>National processes:</a:t>
          </a:r>
        </a:p>
        <a:p>
          <a:pPr lvl="0" algn="l" defTabSz="666750">
            <a:lnSpc>
              <a:spcPct val="90000"/>
            </a:lnSpc>
            <a:spcBef>
              <a:spcPct val="0"/>
            </a:spcBef>
            <a:spcAft>
              <a:spcPct val="35000"/>
            </a:spcAft>
          </a:pPr>
          <a:r>
            <a:rPr lang="en-US" sz="1500" b="1" kern="1200" dirty="0" smtClean="0">
              <a:solidFill>
                <a:srgbClr val="002060"/>
              </a:solidFill>
              <a:latin typeface="Calibri"/>
              <a:ea typeface="+mn-ea"/>
              <a:cs typeface="+mn-cs"/>
            </a:rPr>
            <a:t>- Administrative task;</a:t>
          </a:r>
        </a:p>
        <a:p>
          <a:pPr lvl="0" algn="l" defTabSz="666750">
            <a:lnSpc>
              <a:spcPct val="90000"/>
            </a:lnSpc>
            <a:spcBef>
              <a:spcPct val="0"/>
            </a:spcBef>
            <a:spcAft>
              <a:spcPct val="35000"/>
            </a:spcAft>
          </a:pPr>
          <a:r>
            <a:rPr lang="en-US" sz="1500" b="1" kern="1200" dirty="0" smtClean="0">
              <a:solidFill>
                <a:srgbClr val="002060"/>
              </a:solidFill>
              <a:latin typeface="Calibri"/>
              <a:ea typeface="+mn-ea"/>
              <a:cs typeface="+mn-cs"/>
            </a:rPr>
            <a:t>- Small scale;</a:t>
          </a:r>
        </a:p>
        <a:p>
          <a:pPr lvl="0" algn="l" defTabSz="666750">
            <a:lnSpc>
              <a:spcPct val="90000"/>
            </a:lnSpc>
            <a:spcBef>
              <a:spcPct val="0"/>
            </a:spcBef>
            <a:spcAft>
              <a:spcPct val="35000"/>
            </a:spcAft>
          </a:pPr>
          <a:r>
            <a:rPr lang="en-US" sz="1500" b="1" kern="1200" dirty="0" smtClean="0">
              <a:solidFill>
                <a:srgbClr val="002060"/>
              </a:solidFill>
              <a:latin typeface="Calibri"/>
              <a:ea typeface="+mn-ea"/>
              <a:cs typeface="+mn-cs"/>
            </a:rPr>
            <a:t>- National competition.  </a:t>
          </a:r>
          <a:endParaRPr lang="nl-NL" sz="1500" b="1" kern="1200" dirty="0">
            <a:solidFill>
              <a:srgbClr val="002060"/>
            </a:solidFill>
            <a:latin typeface="Calibri"/>
            <a:ea typeface="+mn-ea"/>
            <a:cs typeface="+mn-cs"/>
          </a:endParaRPr>
        </a:p>
      </dsp:txBody>
      <dsp:txXfrm>
        <a:off x="257157" y="2077240"/>
        <a:ext cx="2310994" cy="2025722"/>
      </dsp:txXfrm>
    </dsp:sp>
    <dsp:sp modelId="{1606ACA4-D2C6-40D7-9BD7-CBFC659920CF}">
      <dsp:nvSpPr>
        <dsp:cNvPr id="0" name=""/>
        <dsp:cNvSpPr/>
      </dsp:nvSpPr>
      <dsp:spPr>
        <a:xfrm>
          <a:off x="2132115" y="1123959"/>
          <a:ext cx="436036" cy="436036"/>
        </a:xfrm>
        <a:prstGeom prst="triangle">
          <a:avLst>
            <a:gd name="adj" fmla="val 100000"/>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8A4A161F-9944-4A5F-B2C9-D88CC889B0D9}">
      <dsp:nvSpPr>
        <dsp:cNvPr id="0" name=""/>
        <dsp:cNvSpPr/>
      </dsp:nvSpPr>
      <dsp:spPr>
        <a:xfrm rot="5400000">
          <a:off x="3343056" y="612348"/>
          <a:ext cx="1538357" cy="2559791"/>
        </a:xfrm>
        <a:prstGeom prst="corner">
          <a:avLst>
            <a:gd name="adj1" fmla="val 16120"/>
            <a:gd name="adj2" fmla="val 16110"/>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47BF2302-2063-4C80-9DBA-D454579916C4}">
      <dsp:nvSpPr>
        <dsp:cNvPr id="0" name=""/>
        <dsp:cNvSpPr/>
      </dsp:nvSpPr>
      <dsp:spPr>
        <a:xfrm>
          <a:off x="3086266" y="1377174"/>
          <a:ext cx="2310994" cy="2025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US" sz="1500" b="1" kern="1200" dirty="0" smtClean="0">
              <a:solidFill>
                <a:srgbClr val="002060"/>
              </a:solidFill>
              <a:latin typeface="Calibri"/>
              <a:ea typeface="+mn-ea"/>
              <a:cs typeface="+mn-cs"/>
            </a:rPr>
            <a:t>European coordination:</a:t>
          </a:r>
        </a:p>
        <a:p>
          <a:pPr lvl="0" algn="l" defTabSz="666750">
            <a:lnSpc>
              <a:spcPct val="90000"/>
            </a:lnSpc>
            <a:spcBef>
              <a:spcPct val="0"/>
            </a:spcBef>
            <a:spcAft>
              <a:spcPct val="35000"/>
            </a:spcAft>
          </a:pPr>
          <a:r>
            <a:rPr lang="en-US" sz="1500" b="1" kern="1200" dirty="0" smtClean="0">
              <a:solidFill>
                <a:srgbClr val="002060"/>
              </a:solidFill>
              <a:latin typeface="Calibri"/>
              <a:ea typeface="+mn-ea"/>
              <a:cs typeface="+mn-cs"/>
            </a:rPr>
            <a:t>- Integrate the EU public markets;</a:t>
          </a:r>
        </a:p>
        <a:p>
          <a:pPr lvl="0" algn="l" defTabSz="666750">
            <a:lnSpc>
              <a:spcPct val="90000"/>
            </a:lnSpc>
            <a:spcBef>
              <a:spcPct val="0"/>
            </a:spcBef>
            <a:spcAft>
              <a:spcPct val="35000"/>
            </a:spcAft>
          </a:pPr>
          <a:r>
            <a:rPr lang="en-US" sz="1500" b="1" kern="1200" dirty="0" smtClean="0">
              <a:solidFill>
                <a:srgbClr val="002060"/>
              </a:solidFill>
              <a:latin typeface="Calibri"/>
              <a:ea typeface="+mn-ea"/>
              <a:cs typeface="+mn-cs"/>
            </a:rPr>
            <a:t>- Improve value for money;</a:t>
          </a:r>
        </a:p>
        <a:p>
          <a:pPr lvl="0" algn="l" defTabSz="666750">
            <a:lnSpc>
              <a:spcPct val="90000"/>
            </a:lnSpc>
            <a:spcBef>
              <a:spcPct val="0"/>
            </a:spcBef>
            <a:spcAft>
              <a:spcPct val="35000"/>
            </a:spcAft>
          </a:pPr>
          <a:endParaRPr lang="en-US" sz="1500" b="1" kern="1200" dirty="0" smtClean="0">
            <a:solidFill>
              <a:sysClr val="windowText" lastClr="000000">
                <a:hueOff val="0"/>
                <a:satOff val="0"/>
                <a:lumOff val="0"/>
                <a:alphaOff val="0"/>
              </a:sysClr>
            </a:solidFill>
            <a:latin typeface="Calibri"/>
            <a:ea typeface="+mn-ea"/>
            <a:cs typeface="+mn-cs"/>
          </a:endParaRPr>
        </a:p>
      </dsp:txBody>
      <dsp:txXfrm>
        <a:off x="3086266" y="1377174"/>
        <a:ext cx="2310994" cy="2025722"/>
      </dsp:txXfrm>
    </dsp:sp>
    <dsp:sp modelId="{519D5F29-0F00-4E57-A13B-8C5023CDA9DA}">
      <dsp:nvSpPr>
        <dsp:cNvPr id="0" name=""/>
        <dsp:cNvSpPr/>
      </dsp:nvSpPr>
      <dsp:spPr>
        <a:xfrm>
          <a:off x="4961224" y="423894"/>
          <a:ext cx="436036" cy="436036"/>
        </a:xfrm>
        <a:prstGeom prst="triangle">
          <a:avLst>
            <a:gd name="adj" fmla="val 100000"/>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6E367B8F-9500-4619-B366-FD6C2A5807D1}">
      <dsp:nvSpPr>
        <dsp:cNvPr id="0" name=""/>
        <dsp:cNvSpPr/>
      </dsp:nvSpPr>
      <dsp:spPr>
        <a:xfrm rot="5400000">
          <a:off x="6172165" y="-87716"/>
          <a:ext cx="1538357" cy="2559791"/>
        </a:xfrm>
        <a:prstGeom prst="corner">
          <a:avLst>
            <a:gd name="adj1" fmla="val 16120"/>
            <a:gd name="adj2" fmla="val 16110"/>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F96836BD-0917-44A1-9AFC-01B97F8744A4}">
      <dsp:nvSpPr>
        <dsp:cNvPr id="0" name=""/>
        <dsp:cNvSpPr/>
      </dsp:nvSpPr>
      <dsp:spPr>
        <a:xfrm>
          <a:off x="5915374" y="677109"/>
          <a:ext cx="2310994" cy="2025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US" sz="1500" b="1" kern="1200" dirty="0" smtClean="0">
              <a:solidFill>
                <a:srgbClr val="002060"/>
              </a:solidFill>
              <a:latin typeface="Calibri"/>
              <a:ea typeface="+mn-ea"/>
              <a:cs typeface="+mn-cs"/>
            </a:rPr>
            <a:t>Smart use of procurement:</a:t>
          </a:r>
        </a:p>
        <a:p>
          <a:pPr lvl="0" algn="l" defTabSz="666750">
            <a:lnSpc>
              <a:spcPct val="90000"/>
            </a:lnSpc>
            <a:spcBef>
              <a:spcPct val="0"/>
            </a:spcBef>
            <a:spcAft>
              <a:spcPct val="35000"/>
            </a:spcAft>
          </a:pPr>
          <a:r>
            <a:rPr lang="en-US" sz="1500" b="1" kern="1200" dirty="0" smtClean="0">
              <a:solidFill>
                <a:srgbClr val="002060"/>
              </a:solidFill>
              <a:latin typeface="Calibri"/>
              <a:ea typeface="+mn-ea"/>
              <a:cs typeface="+mn-cs"/>
            </a:rPr>
            <a:t>- Professionalization;</a:t>
          </a:r>
        </a:p>
        <a:p>
          <a:pPr lvl="0" algn="l" defTabSz="666750">
            <a:lnSpc>
              <a:spcPct val="90000"/>
            </a:lnSpc>
            <a:spcBef>
              <a:spcPct val="0"/>
            </a:spcBef>
            <a:spcAft>
              <a:spcPct val="35000"/>
            </a:spcAft>
          </a:pPr>
          <a:r>
            <a:rPr lang="en-US" sz="1500" b="1" kern="1200" dirty="0" smtClean="0">
              <a:solidFill>
                <a:srgbClr val="002060"/>
              </a:solidFill>
              <a:latin typeface="Calibri"/>
              <a:ea typeface="+mn-ea"/>
              <a:cs typeface="+mn-cs"/>
            </a:rPr>
            <a:t>- Economies of scale;</a:t>
          </a:r>
        </a:p>
        <a:p>
          <a:pPr lvl="0" algn="l" defTabSz="666750">
            <a:lnSpc>
              <a:spcPct val="90000"/>
            </a:lnSpc>
            <a:spcBef>
              <a:spcPct val="0"/>
            </a:spcBef>
            <a:spcAft>
              <a:spcPct val="35000"/>
            </a:spcAft>
          </a:pPr>
          <a:r>
            <a:rPr lang="en-US" sz="1500" b="1" kern="1200" dirty="0" smtClean="0">
              <a:solidFill>
                <a:srgbClr val="002060"/>
              </a:solidFill>
              <a:latin typeface="Calibri"/>
              <a:ea typeface="+mn-ea"/>
              <a:cs typeface="+mn-cs"/>
            </a:rPr>
            <a:t>- Innovation;</a:t>
          </a:r>
        </a:p>
        <a:p>
          <a:pPr lvl="0" algn="l" defTabSz="666750">
            <a:lnSpc>
              <a:spcPct val="90000"/>
            </a:lnSpc>
            <a:spcBef>
              <a:spcPct val="0"/>
            </a:spcBef>
            <a:spcAft>
              <a:spcPct val="35000"/>
            </a:spcAft>
          </a:pPr>
          <a:r>
            <a:rPr lang="en-US" sz="1500" b="1" kern="1200" dirty="0" smtClean="0">
              <a:solidFill>
                <a:srgbClr val="002060"/>
              </a:solidFill>
              <a:latin typeface="Calibri"/>
              <a:ea typeface="+mn-ea"/>
              <a:cs typeface="+mn-cs"/>
            </a:rPr>
            <a:t>- Sustainability</a:t>
          </a:r>
          <a:r>
            <a:rPr lang="en-US" sz="1500" b="1" kern="1200" dirty="0" smtClean="0">
              <a:solidFill>
                <a:sysClr val="windowText" lastClr="000000">
                  <a:hueOff val="0"/>
                  <a:satOff val="0"/>
                  <a:lumOff val="0"/>
                  <a:alphaOff val="0"/>
                </a:sysClr>
              </a:solidFill>
              <a:latin typeface="Calibri"/>
              <a:ea typeface="+mn-ea"/>
              <a:cs typeface="+mn-cs"/>
            </a:rPr>
            <a:t>.</a:t>
          </a:r>
        </a:p>
        <a:p>
          <a:pPr lvl="0" algn="l" defTabSz="666750">
            <a:lnSpc>
              <a:spcPct val="90000"/>
            </a:lnSpc>
            <a:spcBef>
              <a:spcPct val="0"/>
            </a:spcBef>
            <a:spcAft>
              <a:spcPct val="35000"/>
            </a:spcAft>
          </a:pPr>
          <a:endParaRPr lang="nl-NL" sz="1500" b="1" kern="1200" dirty="0">
            <a:solidFill>
              <a:sysClr val="windowText" lastClr="000000">
                <a:hueOff val="0"/>
                <a:satOff val="0"/>
                <a:lumOff val="0"/>
                <a:alphaOff val="0"/>
              </a:sysClr>
            </a:solidFill>
            <a:latin typeface="Calibri"/>
            <a:ea typeface="+mn-ea"/>
            <a:cs typeface="+mn-cs"/>
          </a:endParaRPr>
        </a:p>
      </dsp:txBody>
      <dsp:txXfrm>
        <a:off x="5915374" y="677109"/>
        <a:ext cx="2310994" cy="202572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57AFB1-2131-4B25-837D-C7A6BD0F1A44}">
      <dsp:nvSpPr>
        <dsp:cNvPr id="0" name=""/>
        <dsp:cNvSpPr/>
      </dsp:nvSpPr>
      <dsp:spPr>
        <a:xfrm>
          <a:off x="3083005" y="2461550"/>
          <a:ext cx="2063588" cy="2063588"/>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solidFill>
                <a:sysClr val="window" lastClr="FFFFFF"/>
              </a:solidFill>
              <a:latin typeface="Calibri"/>
              <a:ea typeface="+mn-ea"/>
              <a:cs typeface="+mn-cs"/>
            </a:rPr>
            <a:t>Innovation Procurement</a:t>
          </a:r>
          <a:endParaRPr lang="nl-NL" sz="2000" b="1" kern="1200" dirty="0">
            <a:solidFill>
              <a:sysClr val="window" lastClr="FFFFFF"/>
            </a:solidFill>
            <a:latin typeface="Calibri"/>
            <a:ea typeface="+mn-ea"/>
            <a:cs typeface="+mn-cs"/>
          </a:endParaRPr>
        </a:p>
      </dsp:txBody>
      <dsp:txXfrm>
        <a:off x="3385210" y="2763755"/>
        <a:ext cx="1459178" cy="1459178"/>
      </dsp:txXfrm>
    </dsp:sp>
    <dsp:sp modelId="{D7BE96C2-61FB-459B-80A8-71827A560523}">
      <dsp:nvSpPr>
        <dsp:cNvPr id="0" name=""/>
        <dsp:cNvSpPr/>
      </dsp:nvSpPr>
      <dsp:spPr>
        <a:xfrm rot="12900000">
          <a:off x="1752980" y="2100207"/>
          <a:ext cx="1584352" cy="588122"/>
        </a:xfrm>
        <a:prstGeom prst="leftArrow">
          <a:avLst>
            <a:gd name="adj1" fmla="val 60000"/>
            <a:gd name="adj2" fmla="val 50000"/>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1E175A57-5682-4AD7-A46E-FEFE29892862}">
      <dsp:nvSpPr>
        <dsp:cNvPr id="0" name=""/>
        <dsp:cNvSpPr/>
      </dsp:nvSpPr>
      <dsp:spPr>
        <a:xfrm>
          <a:off x="916039" y="1155731"/>
          <a:ext cx="1960408" cy="1568327"/>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59055" rIns="59055" bIns="59055" numCol="1" spcCol="1270" anchor="ctr" anchorCtr="0">
          <a:noAutofit/>
        </a:bodyPr>
        <a:lstStyle/>
        <a:p>
          <a:pPr lvl="0" algn="ctr" defTabSz="1377950">
            <a:lnSpc>
              <a:spcPct val="90000"/>
            </a:lnSpc>
            <a:spcBef>
              <a:spcPct val="0"/>
            </a:spcBef>
            <a:spcAft>
              <a:spcPct val="35000"/>
            </a:spcAft>
          </a:pPr>
          <a:r>
            <a:rPr lang="en-US" sz="3100" kern="1200" dirty="0" smtClean="0">
              <a:solidFill>
                <a:sysClr val="window" lastClr="FFFFFF"/>
              </a:solidFill>
              <a:latin typeface="Calibri"/>
              <a:ea typeface="+mn-ea"/>
              <a:cs typeface="+mn-cs"/>
            </a:rPr>
            <a:t>Legislation</a:t>
          </a:r>
          <a:endParaRPr lang="nl-NL" sz="3100" kern="1200" dirty="0">
            <a:solidFill>
              <a:sysClr val="window" lastClr="FFFFFF"/>
            </a:solidFill>
            <a:latin typeface="Calibri"/>
            <a:ea typeface="+mn-ea"/>
            <a:cs typeface="+mn-cs"/>
          </a:endParaRPr>
        </a:p>
      </dsp:txBody>
      <dsp:txXfrm>
        <a:off x="961974" y="1201666"/>
        <a:ext cx="1868538" cy="1476457"/>
      </dsp:txXfrm>
    </dsp:sp>
    <dsp:sp modelId="{A6D97147-5984-4CBB-9B43-24099BB6166B}">
      <dsp:nvSpPr>
        <dsp:cNvPr id="0" name=""/>
        <dsp:cNvSpPr/>
      </dsp:nvSpPr>
      <dsp:spPr>
        <a:xfrm rot="16200000">
          <a:off x="3322623" y="1283102"/>
          <a:ext cx="1584352" cy="588122"/>
        </a:xfrm>
        <a:prstGeom prst="leftArrow">
          <a:avLst>
            <a:gd name="adj1" fmla="val 60000"/>
            <a:gd name="adj2" fmla="val 50000"/>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3DE1B30C-B27E-40BE-89E2-35EF1AB19ED7}">
      <dsp:nvSpPr>
        <dsp:cNvPr id="0" name=""/>
        <dsp:cNvSpPr/>
      </dsp:nvSpPr>
      <dsp:spPr>
        <a:xfrm>
          <a:off x="3134595" y="824"/>
          <a:ext cx="1960408" cy="1568327"/>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59055" rIns="59055" bIns="59055" numCol="1" spcCol="1270" anchor="ctr" anchorCtr="0">
          <a:noAutofit/>
        </a:bodyPr>
        <a:lstStyle/>
        <a:p>
          <a:pPr lvl="0" algn="ctr" defTabSz="1377950">
            <a:lnSpc>
              <a:spcPct val="90000"/>
            </a:lnSpc>
            <a:spcBef>
              <a:spcPct val="0"/>
            </a:spcBef>
            <a:spcAft>
              <a:spcPct val="35000"/>
            </a:spcAft>
          </a:pPr>
          <a:r>
            <a:rPr lang="en-US" sz="3100" kern="1200" dirty="0" smtClean="0">
              <a:solidFill>
                <a:sysClr val="window" lastClr="FFFFFF"/>
              </a:solidFill>
              <a:latin typeface="Calibri"/>
              <a:ea typeface="+mn-ea"/>
              <a:cs typeface="+mn-cs"/>
            </a:rPr>
            <a:t>Policy</a:t>
          </a:r>
          <a:endParaRPr lang="nl-NL" sz="3100" kern="1200" dirty="0">
            <a:solidFill>
              <a:sysClr val="window" lastClr="FFFFFF"/>
            </a:solidFill>
            <a:latin typeface="Calibri"/>
            <a:ea typeface="+mn-ea"/>
            <a:cs typeface="+mn-cs"/>
          </a:endParaRPr>
        </a:p>
      </dsp:txBody>
      <dsp:txXfrm>
        <a:off x="3180530" y="46759"/>
        <a:ext cx="1868538" cy="1476457"/>
      </dsp:txXfrm>
    </dsp:sp>
    <dsp:sp modelId="{BA422704-A37F-4E46-AB19-13BEE00ABEB6}">
      <dsp:nvSpPr>
        <dsp:cNvPr id="0" name=""/>
        <dsp:cNvSpPr/>
      </dsp:nvSpPr>
      <dsp:spPr>
        <a:xfrm rot="19500000">
          <a:off x="4892267" y="2100207"/>
          <a:ext cx="1584352" cy="588122"/>
        </a:xfrm>
        <a:prstGeom prst="leftArrow">
          <a:avLst>
            <a:gd name="adj1" fmla="val 60000"/>
            <a:gd name="adj2" fmla="val 50000"/>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C2599EDA-1614-468E-888F-82A5C03D3CA7}">
      <dsp:nvSpPr>
        <dsp:cNvPr id="0" name=""/>
        <dsp:cNvSpPr/>
      </dsp:nvSpPr>
      <dsp:spPr>
        <a:xfrm>
          <a:off x="5353151" y="1155731"/>
          <a:ext cx="1960408" cy="1568327"/>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59055" rIns="59055" bIns="59055" numCol="1" spcCol="1270" anchor="ctr" anchorCtr="0">
          <a:noAutofit/>
        </a:bodyPr>
        <a:lstStyle/>
        <a:p>
          <a:pPr lvl="0" algn="ctr" defTabSz="1377950">
            <a:lnSpc>
              <a:spcPct val="90000"/>
            </a:lnSpc>
            <a:spcBef>
              <a:spcPct val="0"/>
            </a:spcBef>
            <a:spcAft>
              <a:spcPct val="35000"/>
            </a:spcAft>
          </a:pPr>
          <a:r>
            <a:rPr lang="en-US" sz="3100" kern="1200" dirty="0" smtClean="0">
              <a:solidFill>
                <a:sysClr val="window" lastClr="FFFFFF"/>
              </a:solidFill>
              <a:latin typeface="Calibri"/>
              <a:ea typeface="+mn-ea"/>
              <a:cs typeface="+mn-cs"/>
            </a:rPr>
            <a:t>Funding</a:t>
          </a:r>
          <a:endParaRPr lang="nl-NL" sz="3100" kern="1200" dirty="0">
            <a:solidFill>
              <a:sysClr val="window" lastClr="FFFFFF"/>
            </a:solidFill>
            <a:latin typeface="Calibri"/>
            <a:ea typeface="+mn-ea"/>
            <a:cs typeface="+mn-cs"/>
          </a:endParaRPr>
        </a:p>
      </dsp:txBody>
      <dsp:txXfrm>
        <a:off x="5399086" y="1201666"/>
        <a:ext cx="1868538" cy="147645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B23B54-1166-4F10-9555-3EE3F4D06CFA}">
      <dsp:nvSpPr>
        <dsp:cNvPr id="0" name=""/>
        <dsp:cNvSpPr/>
      </dsp:nvSpPr>
      <dsp:spPr>
        <a:xfrm>
          <a:off x="2741484" y="56574"/>
          <a:ext cx="2715577" cy="2715577"/>
        </a:xfrm>
        <a:prstGeom prst="ellipse">
          <a:avLst/>
        </a:prstGeom>
        <a:solidFill>
          <a:srgbClr val="4F81BD">
            <a:alpha val="50000"/>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en-US" sz="3200" b="1" kern="1200" dirty="0" smtClean="0">
              <a:solidFill>
                <a:schemeClr val="tx2"/>
              </a:solidFill>
              <a:latin typeface="Calibri"/>
              <a:ea typeface="+mn-ea"/>
              <a:cs typeface="+mn-cs"/>
            </a:rPr>
            <a:t>Toolkit</a:t>
          </a:r>
          <a:endParaRPr lang="nl-NL" sz="3200" b="1" kern="1200" dirty="0">
            <a:solidFill>
              <a:schemeClr val="tx2"/>
            </a:solidFill>
            <a:latin typeface="Calibri"/>
            <a:ea typeface="+mn-ea"/>
            <a:cs typeface="+mn-cs"/>
          </a:endParaRPr>
        </a:p>
      </dsp:txBody>
      <dsp:txXfrm>
        <a:off x="3103561" y="531800"/>
        <a:ext cx="1991423" cy="1222010"/>
      </dsp:txXfrm>
    </dsp:sp>
    <dsp:sp modelId="{B38E4F0D-BAD5-40B1-AFB6-80CB419F685E}">
      <dsp:nvSpPr>
        <dsp:cNvPr id="0" name=""/>
        <dsp:cNvSpPr/>
      </dsp:nvSpPr>
      <dsp:spPr>
        <a:xfrm>
          <a:off x="3580661" y="1753810"/>
          <a:ext cx="2996965" cy="2715577"/>
        </a:xfrm>
        <a:prstGeom prst="ellipse">
          <a:avLst/>
        </a:prstGeom>
        <a:solidFill>
          <a:srgbClr val="4F81BD">
            <a:alpha val="50000"/>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en-US" sz="2100" b="1" kern="1200" dirty="0" smtClean="0">
              <a:solidFill>
                <a:schemeClr val="tx2"/>
              </a:solidFill>
              <a:latin typeface="Calibri"/>
              <a:ea typeface="+mn-ea"/>
              <a:cs typeface="+mn-cs"/>
            </a:rPr>
            <a:t>Free assistance</a:t>
          </a:r>
          <a:endParaRPr lang="nl-NL" sz="2100" b="1" kern="1200" dirty="0">
            <a:solidFill>
              <a:schemeClr val="tx2"/>
            </a:solidFill>
            <a:latin typeface="Calibri"/>
            <a:ea typeface="+mn-ea"/>
            <a:cs typeface="+mn-cs"/>
          </a:endParaRPr>
        </a:p>
      </dsp:txBody>
      <dsp:txXfrm>
        <a:off x="4497233" y="2455334"/>
        <a:ext cx="1798179" cy="1493567"/>
      </dsp:txXfrm>
    </dsp:sp>
    <dsp:sp modelId="{242B81AE-9BD1-495F-9460-CC258483A975}">
      <dsp:nvSpPr>
        <dsp:cNvPr id="0" name=""/>
        <dsp:cNvSpPr/>
      </dsp:nvSpPr>
      <dsp:spPr>
        <a:xfrm>
          <a:off x="1651972" y="1753810"/>
          <a:ext cx="2934860" cy="2715577"/>
        </a:xfrm>
        <a:prstGeom prst="ellipse">
          <a:avLst/>
        </a:prstGeom>
        <a:solidFill>
          <a:srgbClr val="4F81BD">
            <a:alpha val="50000"/>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2"/>
              </a:solidFill>
              <a:latin typeface="Calibri"/>
              <a:ea typeface="+mn-ea"/>
              <a:cs typeface="+mn-cs"/>
            </a:rPr>
            <a:t>Workshops&amp;</a:t>
          </a:r>
        </a:p>
        <a:p>
          <a:pPr lvl="0" algn="ctr" defTabSz="889000">
            <a:lnSpc>
              <a:spcPct val="90000"/>
            </a:lnSpc>
            <a:spcBef>
              <a:spcPct val="0"/>
            </a:spcBef>
            <a:spcAft>
              <a:spcPct val="35000"/>
            </a:spcAft>
          </a:pPr>
          <a:r>
            <a:rPr lang="en-US" sz="1800" b="1" kern="1200" dirty="0" smtClean="0">
              <a:solidFill>
                <a:schemeClr val="tx2"/>
              </a:solidFill>
              <a:latin typeface="Calibri"/>
              <a:ea typeface="+mn-ea"/>
              <a:cs typeface="+mn-cs"/>
            </a:rPr>
            <a:t>Conferences</a:t>
          </a:r>
          <a:r>
            <a:rPr lang="en-US" sz="2000" b="1" kern="1200" dirty="0" smtClean="0">
              <a:solidFill>
                <a:schemeClr val="tx2"/>
              </a:solidFill>
              <a:latin typeface="Calibri"/>
              <a:ea typeface="+mn-ea"/>
              <a:cs typeface="+mn-cs"/>
            </a:rPr>
            <a:t> </a:t>
          </a:r>
          <a:endParaRPr lang="nl-NL" sz="2000" b="1" kern="1200" dirty="0">
            <a:solidFill>
              <a:schemeClr val="tx2"/>
            </a:solidFill>
            <a:latin typeface="Calibri"/>
            <a:ea typeface="+mn-ea"/>
            <a:cs typeface="+mn-cs"/>
          </a:endParaRPr>
        </a:p>
      </dsp:txBody>
      <dsp:txXfrm>
        <a:off x="1928338" y="2455334"/>
        <a:ext cx="1760916" cy="1493567"/>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7219EFF-D063-44E0-B538-F7B2A4C101F3}" type="datetimeFigureOut">
              <a:rPr lang="en-US" smtClean="0"/>
              <a:pPr/>
              <a:t>07-Jun-16</a:t>
            </a:fld>
            <a:endParaRPr lang="en-U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F4D6389-0B4D-495E-9C65-0F17A42B069D}" type="slidenum">
              <a:rPr lang="en-US" smtClean="0"/>
              <a:pPr/>
              <a:t>‹#›</a:t>
            </a:fld>
            <a:endParaRPr lang="en-US"/>
          </a:p>
        </p:txBody>
      </p:sp>
    </p:spTree>
    <p:extLst>
      <p:ext uri="{BB962C8B-B14F-4D97-AF65-F5344CB8AC3E}">
        <p14:creationId xmlns:p14="http://schemas.microsoft.com/office/powerpoint/2010/main" val="16955660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264926-E76D-46B6-99BE-4F672E200C41}" type="datetimeFigureOut">
              <a:rPr lang="en-GB" smtClean="0"/>
              <a:t>07/06/2016</a:t>
            </a:fld>
            <a:endParaRPr lang="en-GB"/>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9676AF-A335-4623-BBD1-F68D9BC71E38}" type="slidenum">
              <a:rPr lang="en-GB" smtClean="0"/>
              <a:t>‹#›</a:t>
            </a:fld>
            <a:endParaRPr lang="en-GB"/>
          </a:p>
        </p:txBody>
      </p:sp>
    </p:spTree>
    <p:extLst>
      <p:ext uri="{BB962C8B-B14F-4D97-AF65-F5344CB8AC3E}">
        <p14:creationId xmlns:p14="http://schemas.microsoft.com/office/powerpoint/2010/main" val="2391326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Interrelated targets: Europe 2020 – A strategy for a smart, sustainable and inclusive economy.</a:t>
            </a:r>
          </a:p>
          <a:p>
            <a:endParaRPr lang="en-US" dirty="0" smtClean="0"/>
          </a:p>
          <a:p>
            <a:endParaRPr lang="en-US" dirty="0" smtClean="0"/>
          </a:p>
          <a:p>
            <a:r>
              <a:rPr lang="en-US" dirty="0" smtClean="0"/>
              <a:t>invest 3% of the EU’s GDP in R&amp;D</a:t>
            </a:r>
          </a:p>
          <a:p>
            <a:r>
              <a:rPr lang="en-US" dirty="0" smtClean="0"/>
              <a:t>Education: 40% of the younger generation a tertiary degree;</a:t>
            </a:r>
          </a:p>
          <a:p>
            <a:r>
              <a:rPr lang="en-US" dirty="0" smtClean="0"/>
              <a:t>Climate/energy: reduction of greenhouse gas emissions by 20 - 30% (as compared to 1990); share of renewal energies 20%; 20% increase in energy efficiency; </a:t>
            </a:r>
          </a:p>
          <a:p>
            <a:r>
              <a:rPr lang="en-US" dirty="0" smtClean="0"/>
              <a:t>Employment: 75% of the population employed;</a:t>
            </a:r>
          </a:p>
          <a:p>
            <a:r>
              <a:rPr lang="en-US" dirty="0" smtClean="0"/>
              <a:t>Social inclusion: 20 million less people at risk of poverty;</a:t>
            </a:r>
          </a:p>
          <a:p>
            <a:endParaRPr lang="en-US" dirty="0" smtClean="0"/>
          </a:p>
          <a:p>
            <a:r>
              <a:rPr lang="en-US" dirty="0" smtClean="0"/>
              <a:t>EU states -&gt;</a:t>
            </a:r>
            <a:r>
              <a:rPr lang="en-US" baseline="0" dirty="0" smtClean="0"/>
              <a:t> </a:t>
            </a:r>
            <a:r>
              <a:rPr lang="en-US" dirty="0" smtClean="0"/>
              <a:t>very divers </a:t>
            </a:r>
          </a:p>
          <a:p>
            <a:endParaRPr lang="en-US" dirty="0"/>
          </a:p>
        </p:txBody>
      </p:sp>
      <p:sp>
        <p:nvSpPr>
          <p:cNvPr id="4" name="Slide Number Placeholder 3"/>
          <p:cNvSpPr>
            <a:spLocks noGrp="1"/>
          </p:cNvSpPr>
          <p:nvPr>
            <p:ph type="sldNum" sz="quarter" idx="10"/>
          </p:nvPr>
        </p:nvSpPr>
        <p:spPr/>
        <p:txBody>
          <a:bodyPr/>
          <a:lstStyle/>
          <a:p>
            <a:fld id="{099676AF-A335-4623-BBD1-F68D9BC71E38}" type="slidenum">
              <a:rPr lang="en-GB" smtClean="0"/>
              <a:t>3</a:t>
            </a:fld>
            <a:endParaRPr lang="en-GB"/>
          </a:p>
        </p:txBody>
      </p:sp>
    </p:spTree>
    <p:extLst>
      <p:ext uri="{BB962C8B-B14F-4D97-AF65-F5344CB8AC3E}">
        <p14:creationId xmlns:p14="http://schemas.microsoft.com/office/powerpoint/2010/main" val="285796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Globalisation</a:t>
            </a:r>
            <a:r>
              <a:rPr lang="en-US" dirty="0" smtClean="0"/>
              <a:t> (competition): Countries such as China or India are investing heavily in research and technology in order to move their industries up the value chain and "leapfrog" into the global economy. This puts pressure on some sectors of our economy to remain competitive, but every threat is also an opportunity. As these countries develop, new markets will open up for many European companies. </a:t>
            </a:r>
          </a:p>
          <a:p>
            <a:endParaRPr lang="en-US" dirty="0" smtClean="0"/>
          </a:p>
          <a:p>
            <a:r>
              <a:rPr lang="en-US" dirty="0" smtClean="0"/>
              <a:t>Resources: Strong dependence on fossil fuels such as oil and inefficient use of raw materials expose our consumers and businesses to harmful and costly price shocks, threatening our economic security and contributing to climate change. The expansion of the world population from 6 to 9 billion will intensify global competition for natural resources, and put pressure on the environment. The EU must continue its outreach to other parts of the world in pursuit of a worldwide solution to the problems of climate change at the same time as we implement our agreed climate and energy strategy across the territory of the Union. </a:t>
            </a:r>
          </a:p>
          <a:p>
            <a:endParaRPr lang="en-US" dirty="0" smtClean="0"/>
          </a:p>
          <a:p>
            <a:r>
              <a:rPr lang="en-US" dirty="0" smtClean="0"/>
              <a:t>Ageing: pressure on the welfare system, on the health care system. </a:t>
            </a:r>
          </a:p>
          <a:p>
            <a:endParaRPr lang="en-US" dirty="0"/>
          </a:p>
        </p:txBody>
      </p:sp>
      <p:sp>
        <p:nvSpPr>
          <p:cNvPr id="4" name="Slide Number Placeholder 3"/>
          <p:cNvSpPr>
            <a:spLocks noGrp="1"/>
          </p:cNvSpPr>
          <p:nvPr>
            <p:ph type="sldNum" sz="quarter" idx="10"/>
          </p:nvPr>
        </p:nvSpPr>
        <p:spPr/>
        <p:txBody>
          <a:bodyPr/>
          <a:lstStyle/>
          <a:p>
            <a:fld id="{099676AF-A335-4623-BBD1-F68D9BC71E38}" type="slidenum">
              <a:rPr lang="en-GB" smtClean="0"/>
              <a:t>4</a:t>
            </a:fld>
            <a:endParaRPr lang="en-GB"/>
          </a:p>
        </p:txBody>
      </p:sp>
    </p:spTree>
    <p:extLst>
      <p:ext uri="{BB962C8B-B14F-4D97-AF65-F5344CB8AC3E}">
        <p14:creationId xmlns:p14="http://schemas.microsoft.com/office/powerpoint/2010/main" val="2561813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fr-FR" smtClean="0"/>
              <a:t>Modifiez le style du titre</a:t>
            </a:r>
            <a:endParaRPr lang="en-GB"/>
          </a:p>
        </p:txBody>
      </p:sp>
      <p:sp>
        <p:nvSpPr>
          <p:cNvPr id="3" name="Sous-titr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GB"/>
          </a:p>
        </p:txBody>
      </p:sp>
    </p:spTree>
    <p:extLst>
      <p:ext uri="{BB962C8B-B14F-4D97-AF65-F5344CB8AC3E}">
        <p14:creationId xmlns:p14="http://schemas.microsoft.com/office/powerpoint/2010/main" val="166740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66BD75-71E0-498E-9757-DD0476DE1AAD}" type="datetimeFigureOut">
              <a:rPr lang="en-US" smtClean="0"/>
              <a:pPr/>
              <a:t>07-Jun-16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0B7D5-0290-4AD8-BE42-416FD3F0D557}"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24344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66BD75-71E0-498E-9757-DD0476DE1AAD}" type="datetimeFigureOut">
              <a:rPr lang="en-US" smtClean="0"/>
              <a:pPr/>
              <a:t>07-Jun-16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0B7D5-0290-4AD8-BE42-416FD3F0D557}" type="slidenum">
              <a:rPr lang="en-US" smtClean="0"/>
              <a:pPr/>
              <a:t>‹#›</a:t>
            </a:fld>
            <a:endParaRPr lang="en-US"/>
          </a:p>
        </p:txBody>
      </p:sp>
    </p:spTree>
    <p:extLst>
      <p:ext uri="{BB962C8B-B14F-4D97-AF65-F5344CB8AC3E}">
        <p14:creationId xmlns:p14="http://schemas.microsoft.com/office/powerpoint/2010/main" val="32461568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66BD75-71E0-498E-9757-DD0476DE1AAD}" type="datetimeFigureOut">
              <a:rPr lang="en-US" smtClean="0"/>
              <a:pPr/>
              <a:t>07-Jun-16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0B7D5-0290-4AD8-BE42-416FD3F0D557}"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571753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66BD75-71E0-498E-9757-DD0476DE1AAD}" type="datetimeFigureOut">
              <a:rPr lang="en-US" smtClean="0"/>
              <a:pPr/>
              <a:t>07-Jun-16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0B7D5-0290-4AD8-BE42-416FD3F0D557}" type="slidenum">
              <a:rPr lang="en-US" smtClean="0"/>
              <a:pPr/>
              <a:t>‹#›</a:t>
            </a:fld>
            <a:endParaRPr lang="en-US"/>
          </a:p>
        </p:txBody>
      </p:sp>
    </p:spTree>
    <p:extLst>
      <p:ext uri="{BB962C8B-B14F-4D97-AF65-F5344CB8AC3E}">
        <p14:creationId xmlns:p14="http://schemas.microsoft.com/office/powerpoint/2010/main" val="26878282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66BD75-71E0-498E-9757-DD0476DE1AAD}" type="datetimeFigureOut">
              <a:rPr lang="en-US" smtClean="0"/>
              <a:pPr/>
              <a:t>07-Jun-16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0B7D5-0290-4AD8-BE42-416FD3F0D557}" type="slidenum">
              <a:rPr lang="en-US" smtClean="0"/>
              <a:pPr/>
              <a:t>‹#›</a:t>
            </a:fld>
            <a:endParaRPr lang="en-US"/>
          </a:p>
        </p:txBody>
      </p:sp>
    </p:spTree>
    <p:extLst>
      <p:ext uri="{BB962C8B-B14F-4D97-AF65-F5344CB8AC3E}">
        <p14:creationId xmlns:p14="http://schemas.microsoft.com/office/powerpoint/2010/main" val="3737257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66BD75-71E0-498E-9757-DD0476DE1AAD}" type="datetimeFigureOut">
              <a:rPr lang="en-US" smtClean="0"/>
              <a:pPr/>
              <a:t>07-Jun-16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0B7D5-0290-4AD8-BE42-416FD3F0D557}" type="slidenum">
              <a:rPr lang="en-US" smtClean="0"/>
              <a:pPr/>
              <a:t>‹#›</a:t>
            </a:fld>
            <a:endParaRPr lang="en-US"/>
          </a:p>
        </p:txBody>
      </p:sp>
    </p:spTree>
    <p:extLst>
      <p:ext uri="{BB962C8B-B14F-4D97-AF65-F5344CB8AC3E}">
        <p14:creationId xmlns:p14="http://schemas.microsoft.com/office/powerpoint/2010/main" val="3334116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C666BD75-71E0-498E-9757-DD0476DE1AAD}" type="datetimeFigureOut">
              <a:rPr lang="en-US" smtClean="0"/>
              <a:pPr/>
              <a:t>07-Jun-16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0B7D5-0290-4AD8-BE42-416FD3F0D557}" type="slidenum">
              <a:rPr lang="en-US" smtClean="0"/>
              <a:pPr/>
              <a:t>‹#›</a:t>
            </a:fld>
            <a:endParaRPr lang="en-US"/>
          </a:p>
        </p:txBody>
      </p:sp>
    </p:spTree>
    <p:extLst>
      <p:ext uri="{BB962C8B-B14F-4D97-AF65-F5344CB8AC3E}">
        <p14:creationId xmlns:p14="http://schemas.microsoft.com/office/powerpoint/2010/main" val="3141801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66BD75-71E0-498E-9757-DD0476DE1AAD}" type="datetimeFigureOut">
              <a:rPr lang="en-US" smtClean="0"/>
              <a:pPr/>
              <a:t>07-Jun-16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0B7D5-0290-4AD8-BE42-416FD3F0D557}" type="slidenum">
              <a:rPr lang="en-US" smtClean="0"/>
              <a:pPr/>
              <a:t>‹#›</a:t>
            </a:fld>
            <a:endParaRPr lang="en-US"/>
          </a:p>
        </p:txBody>
      </p:sp>
    </p:spTree>
    <p:extLst>
      <p:ext uri="{BB962C8B-B14F-4D97-AF65-F5344CB8AC3E}">
        <p14:creationId xmlns:p14="http://schemas.microsoft.com/office/powerpoint/2010/main" val="491620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66BD75-71E0-498E-9757-DD0476DE1AAD}" type="datetimeFigureOut">
              <a:rPr lang="en-US" smtClean="0"/>
              <a:pPr/>
              <a:t>07-Jun-16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0B7D5-0290-4AD8-BE42-416FD3F0D557}" type="slidenum">
              <a:rPr lang="en-US" smtClean="0"/>
              <a:pPr/>
              <a:t>‹#›</a:t>
            </a:fld>
            <a:endParaRPr lang="en-US"/>
          </a:p>
        </p:txBody>
      </p:sp>
    </p:spTree>
    <p:extLst>
      <p:ext uri="{BB962C8B-B14F-4D97-AF65-F5344CB8AC3E}">
        <p14:creationId xmlns:p14="http://schemas.microsoft.com/office/powerpoint/2010/main" val="2490547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666BD75-71E0-498E-9757-DD0476DE1AAD}" type="datetimeFigureOut">
              <a:rPr lang="en-US" smtClean="0"/>
              <a:pPr/>
              <a:t>07-Jun-16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B0B7D5-0290-4AD8-BE42-416FD3F0D557}" type="slidenum">
              <a:rPr lang="en-US" smtClean="0"/>
              <a:pPr/>
              <a:t>‹#›</a:t>
            </a:fld>
            <a:endParaRPr lang="en-US"/>
          </a:p>
        </p:txBody>
      </p:sp>
    </p:spTree>
    <p:extLst>
      <p:ext uri="{BB962C8B-B14F-4D97-AF65-F5344CB8AC3E}">
        <p14:creationId xmlns:p14="http://schemas.microsoft.com/office/powerpoint/2010/main" val="945571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666BD75-71E0-498E-9757-DD0476DE1AAD}" type="datetimeFigureOut">
              <a:rPr lang="en-US" smtClean="0"/>
              <a:pPr/>
              <a:t>07-Jun-16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B0B7D5-0290-4AD8-BE42-416FD3F0D557}" type="slidenum">
              <a:rPr lang="en-US" smtClean="0"/>
              <a:pPr/>
              <a:t>‹#›</a:t>
            </a:fld>
            <a:endParaRPr lang="en-US"/>
          </a:p>
        </p:txBody>
      </p:sp>
    </p:spTree>
    <p:extLst>
      <p:ext uri="{BB962C8B-B14F-4D97-AF65-F5344CB8AC3E}">
        <p14:creationId xmlns:p14="http://schemas.microsoft.com/office/powerpoint/2010/main" val="790009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66BD75-71E0-498E-9757-DD0476DE1AAD}" type="datetimeFigureOut">
              <a:rPr lang="en-US" smtClean="0"/>
              <a:pPr/>
              <a:t>07-Jun-16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B0B7D5-0290-4AD8-BE42-416FD3F0D557}" type="slidenum">
              <a:rPr lang="en-US" smtClean="0"/>
              <a:pPr/>
              <a:t>‹#›</a:t>
            </a:fld>
            <a:endParaRPr lang="en-US"/>
          </a:p>
        </p:txBody>
      </p:sp>
    </p:spTree>
    <p:extLst>
      <p:ext uri="{BB962C8B-B14F-4D97-AF65-F5344CB8AC3E}">
        <p14:creationId xmlns:p14="http://schemas.microsoft.com/office/powerpoint/2010/main" val="945411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66BD75-71E0-498E-9757-DD0476DE1AAD}" type="datetimeFigureOut">
              <a:rPr lang="en-US" smtClean="0"/>
              <a:pPr/>
              <a:t>07-Jun-16</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5B0B7D5-0290-4AD8-BE42-416FD3F0D557}" type="slidenum">
              <a:rPr lang="en-US" smtClean="0"/>
              <a:pPr/>
              <a:t>‹#›</a:t>
            </a:fld>
            <a:endParaRPr lang="en-US"/>
          </a:p>
        </p:txBody>
      </p:sp>
    </p:spTree>
    <p:extLst>
      <p:ext uri="{BB962C8B-B14F-4D97-AF65-F5344CB8AC3E}">
        <p14:creationId xmlns:p14="http://schemas.microsoft.com/office/powerpoint/2010/main" val="2583857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66BD75-71E0-498E-9757-DD0476DE1AAD}" type="datetimeFigureOut">
              <a:rPr lang="en-US" smtClean="0"/>
              <a:pPr/>
              <a:t>07-Jun-16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0B7D5-0290-4AD8-BE42-416FD3F0D557}" type="slidenum">
              <a:rPr lang="en-US" smtClean="0"/>
              <a:pPr/>
              <a:t>‹#›</a:t>
            </a:fld>
            <a:endParaRPr lang="en-US"/>
          </a:p>
        </p:txBody>
      </p:sp>
    </p:spTree>
    <p:extLst>
      <p:ext uri="{BB962C8B-B14F-4D97-AF65-F5344CB8AC3E}">
        <p14:creationId xmlns:p14="http://schemas.microsoft.com/office/powerpoint/2010/main" val="14083226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image" Target="../media/image3.png"/><Relationship Id="rId2" Type="http://schemas.openxmlformats.org/officeDocument/2006/relationships/slideLayout" Target="../slideLayouts/slideLayout3.xml"/><Relationship Id="rId16"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theme" Target="../theme/theme2.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8" name="Group 16"/>
          <p:cNvGrpSpPr/>
          <p:nvPr userDrawn="1"/>
        </p:nvGrpSpPr>
        <p:grpSpPr>
          <a:xfrm>
            <a:off x="-8467" y="-8468"/>
            <a:ext cx="9169401" cy="6874935"/>
            <a:chOff x="-8467" y="-8468"/>
            <a:chExt cx="9169401" cy="6874935"/>
          </a:xfrm>
        </p:grpSpPr>
        <p:sp>
          <p:nvSpPr>
            <p:cNvPr id="19"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rgbClr val="06208C">
                <a:alpha val="70000"/>
              </a:srgbClr>
            </a:solidFill>
            <a:ln w="12700" cap="rnd" cmpd="sng" algn="ctr">
              <a:noFill/>
              <a:prstDash val="solid"/>
            </a:ln>
            <a:effectLst/>
          </p:spPr>
        </p:sp>
        <p:sp>
          <p:nvSpPr>
            <p:cNvPr id="20" name="Freeform 11"/>
            <p:cNvSpPr/>
            <p:nvPr/>
          </p:nvSpPr>
          <p:spPr>
            <a:xfrm>
              <a:off x="7211312" y="3920066"/>
              <a:ext cx="1940149"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rgbClr val="06208C">
                <a:lumMod val="75000"/>
                <a:alpha val="66000"/>
              </a:srgbClr>
            </a:solidFill>
            <a:ln w="12700" cap="rnd" cmpd="sng" algn="ctr">
              <a:noFill/>
              <a:prstDash val="solid"/>
            </a:ln>
            <a:effectLst/>
          </p:spPr>
        </p:sp>
        <p:sp>
          <p:nvSpPr>
            <p:cNvPr id="21" name="Freeform 14"/>
            <p:cNvSpPr/>
            <p:nvPr/>
          </p:nvSpPr>
          <p:spPr>
            <a:xfrm>
              <a:off x="8424357" y="-8468"/>
              <a:ext cx="736577"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rgbClr val="041869">
                <a:lumMod val="75000"/>
                <a:alpha val="82000"/>
              </a:srgbClr>
            </a:solidFill>
            <a:ln w="12700" cap="rnd" cmpd="sng" algn="ctr">
              <a:noFill/>
              <a:prstDash val="solid"/>
            </a:ln>
            <a:effectLst/>
          </p:spPr>
        </p:sp>
      </p:grpSp>
      <p:sp>
        <p:nvSpPr>
          <p:cNvPr id="24" name="Date Placeholder 3"/>
          <p:cNvSpPr txBox="1">
            <a:spLocks/>
          </p:cNvSpPr>
          <p:nvPr userDrawn="1"/>
        </p:nvSpPr>
        <p:spPr>
          <a:xfrm>
            <a:off x="5405258" y="6041363"/>
            <a:ext cx="684132"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666BD75-71E0-498E-9757-DD0476DE1AAD}" type="datetimeFigureOut">
              <a:rPr kumimoji="0" lang="en-US" sz="900" b="0" i="0" u="none" strike="noStrike" kern="1200" cap="none" spc="0" normalizeH="0" baseline="0" noProof="0" smtClean="0">
                <a:ln>
                  <a:noFill/>
                </a:ln>
                <a:solidFill>
                  <a:srgbClr val="FFFFFF">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07-Jun-16</a:t>
            </a:fld>
            <a:endParaRPr kumimoji="0" lang="en-US" sz="900" b="0" i="0" u="none" strike="noStrike" kern="1200" cap="none" spc="0" normalizeH="0" baseline="0" noProof="0">
              <a:ln>
                <a:noFill/>
              </a:ln>
              <a:solidFill>
                <a:srgbClr val="FFFFFF">
                  <a:tint val="75000"/>
                </a:srgbClr>
              </a:solidFill>
              <a:effectLst/>
              <a:uLnTx/>
              <a:uFillTx/>
              <a:latin typeface="Calibri"/>
              <a:ea typeface="+mn-ea"/>
              <a:cs typeface="+mn-cs"/>
            </a:endParaRPr>
          </a:p>
        </p:txBody>
      </p:sp>
      <p:sp>
        <p:nvSpPr>
          <p:cNvPr id="25" name="Slide Number Placeholder 5"/>
          <p:cNvSpPr txBox="1">
            <a:spLocks/>
          </p:cNvSpPr>
          <p:nvPr userDrawn="1"/>
        </p:nvSpPr>
        <p:spPr>
          <a:xfrm>
            <a:off x="6444676" y="6041363"/>
            <a:ext cx="512638"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5B0B7D5-0290-4AD8-BE42-416FD3F0D557}" type="slidenum">
              <a:rPr kumimoji="0" lang="en-US" sz="9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26"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100" y="5924254"/>
            <a:ext cx="1320800" cy="933746"/>
          </a:xfrm>
          <a:prstGeom prst="rect">
            <a:avLst/>
          </a:prstGeom>
        </p:spPr>
      </p:pic>
      <p:sp>
        <p:nvSpPr>
          <p:cNvPr id="27" name="Rectangle 26"/>
          <p:cNvSpPr/>
          <p:nvPr userDrawn="1"/>
        </p:nvSpPr>
        <p:spPr>
          <a:xfrm>
            <a:off x="-12700" y="-8470"/>
            <a:ext cx="9160934" cy="1180045"/>
          </a:xfrm>
          <a:prstGeom prst="rect">
            <a:avLst/>
          </a:prstGeom>
          <a:solidFill>
            <a:srgbClr val="FFFFFF">
              <a:alpha val="96000"/>
            </a:srgbClr>
          </a:solidFill>
          <a:ln w="6350" cap="rnd" cmpd="sng" algn="ctr">
            <a:solidFill>
              <a:srgbClr val="FFFFFF">
                <a:lumMod val="9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FFFFFF"/>
              </a:solidFill>
              <a:effectLst/>
              <a:uLnTx/>
              <a:uFillTx/>
              <a:latin typeface="Calibri"/>
              <a:ea typeface="+mn-ea"/>
              <a:cs typeface="+mn-cs"/>
            </a:endParaRPr>
          </a:p>
        </p:txBody>
      </p:sp>
      <p:pic>
        <p:nvPicPr>
          <p:cNvPr id="2" name="Imag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0800000">
            <a:off x="-76519" y="1155570"/>
            <a:ext cx="1944341" cy="506835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43393445"/>
      </p:ext>
    </p:extLst>
  </p:cSld>
  <p:clrMap bg1="lt1" tx1="dk1" bg2="lt2" tx2="dk2" accent1="accent1" accent2="accent2" accent3="accent3" accent4="accent4" accent5="accent5" accent6="accent6" hlink="hlink" folHlink="folHlink"/>
  <p:sldLayoutIdLst>
    <p:sldLayoutId id="214748400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401" cy="6874935"/>
            <a:chOff x="-8467" y="-8468"/>
            <a:chExt cx="9169401"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7211312" y="3920066"/>
              <a:ext cx="1940149"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424357" y="-8468"/>
              <a:ext cx="736577"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666BD75-71E0-498E-9757-DD0476DE1AAD}" type="datetimeFigureOut">
              <a:rPr lang="en-US" smtClean="0"/>
              <a:pPr/>
              <a:t>07-Jun-16</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bg1"/>
                </a:solidFill>
              </a:defRPr>
            </a:lvl1pPr>
          </a:lstStyle>
          <a:p>
            <a:fld id="{F5B0B7D5-0290-4AD8-BE42-416FD3F0D557}" type="slidenum">
              <a:rPr lang="en-US" smtClean="0"/>
              <a:pPr/>
              <a:t>‹#›</a:t>
            </a:fld>
            <a:endParaRPr lang="en-US" dirty="0"/>
          </a:p>
        </p:txBody>
      </p:sp>
      <p:pic>
        <p:nvPicPr>
          <p:cNvPr id="18" name="Picture 1"/>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658100" y="5924254"/>
            <a:ext cx="1320800" cy="933746"/>
          </a:xfrm>
          <a:prstGeom prst="rect">
            <a:avLst/>
          </a:prstGeom>
        </p:spPr>
      </p:pic>
      <p:sp>
        <p:nvSpPr>
          <p:cNvPr id="19" name="Rectangle 18"/>
          <p:cNvSpPr/>
          <p:nvPr userDrawn="1"/>
        </p:nvSpPr>
        <p:spPr>
          <a:xfrm>
            <a:off x="-12700" y="-8470"/>
            <a:ext cx="9160934" cy="1180045"/>
          </a:xfrm>
          <a:prstGeom prst="rect">
            <a:avLst/>
          </a:prstGeom>
          <a:solidFill>
            <a:schemeClr val="bg1">
              <a:alpha val="96000"/>
            </a:schemeClr>
          </a:solidFill>
          <a:ln w="6350">
            <a:solidFill>
              <a:schemeClr val="tx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Image 7"/>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8228060" y="204787"/>
            <a:ext cx="915940" cy="23876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86785272"/>
      </p:ext>
    </p:extLst>
  </p:cSld>
  <p:clrMap bg1="lt1" tx1="dk1" bg2="lt2" tx2="dk2" accent1="accent1" accent2="accent2" accent3="accent3" accent4="accent4" accent5="accent5" accent6="accent6" hlink="hlink" folHlink="folHlink"/>
  <p:sldLayoutIdLst>
    <p:sldLayoutId id="2147483992" r:id="rId1"/>
    <p:sldLayoutId id="2147483993" r:id="rId2"/>
    <p:sldLayoutId id="2147483994" r:id="rId3"/>
    <p:sldLayoutId id="2147483995" r:id="rId4"/>
    <p:sldLayoutId id="2147483996" r:id="rId5"/>
    <p:sldLayoutId id="2147483999" r:id="rId6"/>
    <p:sldLayoutId id="2147484000" r:id="rId7"/>
    <p:sldLayoutId id="2147484001" r:id="rId8"/>
    <p:sldLayoutId id="2147484002" r:id="rId9"/>
    <p:sldLayoutId id="2147484003" r:id="rId10"/>
    <p:sldLayoutId id="2147484004" r:id="rId11"/>
    <p:sldLayoutId id="2147484005" r:id="rId12"/>
    <p:sldLayoutId id="2147484006" r:id="rId13"/>
    <p:sldLayoutId id="2147484007" r:id="rId14"/>
  </p:sldLayoutIdLst>
  <p:txStyles>
    <p:titleStyle>
      <a:lvl1pPr algn="l" defTabSz="457200" rtl="0" eaLnBrk="1" latinLnBrk="0" hangingPunct="1">
        <a:spcBef>
          <a:spcPct val="0"/>
        </a:spcBef>
        <a:buNone/>
        <a:defRPr sz="320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4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3"/>
        </a:buClr>
        <a:buSzPct val="80000"/>
        <a:buFont typeface="Arial" pitchFamily="34" charset="0"/>
        <a:buChar char="•"/>
        <a:defRPr sz="20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3"/>
        </a:buClr>
        <a:buSzPct val="80000"/>
        <a:buFont typeface="Arial" pitchFamily="34" charset="0"/>
        <a:buChar char="•"/>
        <a:defRPr sz="1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3"/>
        </a:buClr>
        <a:buSzPct val="80000"/>
        <a:buFont typeface="Arial" pitchFamily="34" charset="0"/>
        <a:buChar char="•"/>
        <a:defRPr sz="1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3"/>
        </a:buClr>
        <a:buSzPct val="80000"/>
        <a:buFont typeface="Arial" pitchFamily="34" charset="0"/>
        <a:buChar char="•"/>
        <a:defRPr sz="1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slideLayout" Target="../slideLayouts/slideLayout2.xml"/><Relationship Id="rId1" Type="http://schemas.openxmlformats.org/officeDocument/2006/relationships/themeOverride" Target="../theme/themeOverride1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slideLayout" Target="../slideLayouts/slideLayout2.xml"/><Relationship Id="rId1" Type="http://schemas.openxmlformats.org/officeDocument/2006/relationships/themeOverride" Target="../theme/themeOverride1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slideLayout" Target="../slideLayouts/slideLayout2.xml"/><Relationship Id="rId1" Type="http://schemas.openxmlformats.org/officeDocument/2006/relationships/themeOverride" Target="../theme/themeOverride1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s.corvers@corvers.com" TargetMode="Externa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2.xml"/><Relationship Id="rId1" Type="http://schemas.openxmlformats.org/officeDocument/2006/relationships/themeOverride" Target="../theme/themeOverride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slideLayout" Target="../slideLayouts/slideLayout2.xml"/><Relationship Id="rId1" Type="http://schemas.openxmlformats.org/officeDocument/2006/relationships/themeOverride" Target="../theme/themeOverride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94000">
              <a:srgbClr val="F4F8FC"/>
            </a:gs>
            <a:gs pos="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1617982" y="3507475"/>
            <a:ext cx="5823905" cy="1692771"/>
          </a:xfrm>
          <a:prstGeom prst="rect">
            <a:avLst/>
          </a:prstGeom>
          <a:noFill/>
        </p:spPr>
        <p:txBody>
          <a:bodyPr wrap="square" rtlCol="0">
            <a:spAutoFit/>
          </a:bodyPr>
          <a:lstStyle/>
          <a:p>
            <a:pPr algn="ctr"/>
            <a:r>
              <a:rPr lang="en-GB" sz="2800" b="1" dirty="0" smtClean="0">
                <a:solidFill>
                  <a:schemeClr val="accent1">
                    <a:lumMod val="50000"/>
                  </a:schemeClr>
                </a:solidFill>
                <a:latin typeface="Calibri" panose="020F0502020204030204" pitchFamily="34" charset="0"/>
              </a:rPr>
              <a:t>The</a:t>
            </a:r>
            <a:r>
              <a:rPr lang="en-GB" sz="2800" b="1" i="1" dirty="0" smtClean="0">
                <a:solidFill>
                  <a:schemeClr val="accent1">
                    <a:lumMod val="50000"/>
                  </a:schemeClr>
                </a:solidFill>
                <a:latin typeface="Calibri" panose="020F0502020204030204" pitchFamily="34" charset="0"/>
              </a:rPr>
              <a:t> </a:t>
            </a:r>
            <a:r>
              <a:rPr lang="en-GB" sz="2800" b="1" i="1" dirty="0" err="1" smtClean="0">
                <a:solidFill>
                  <a:schemeClr val="accent1">
                    <a:lumMod val="50000"/>
                  </a:schemeClr>
                </a:solidFill>
                <a:latin typeface="Calibri" panose="020F0502020204030204" pitchFamily="34" charset="0"/>
              </a:rPr>
              <a:t>eafip</a:t>
            </a:r>
            <a:r>
              <a:rPr lang="en-GB" sz="2800" b="1" dirty="0" smtClean="0">
                <a:solidFill>
                  <a:schemeClr val="accent1">
                    <a:lumMod val="50000"/>
                  </a:schemeClr>
                </a:solidFill>
                <a:latin typeface="Calibri" panose="020F0502020204030204" pitchFamily="34" charset="0"/>
              </a:rPr>
              <a:t> initiative</a:t>
            </a:r>
          </a:p>
          <a:p>
            <a:pPr algn="ctr"/>
            <a:endParaRPr lang="en-GB" sz="2800" b="1" dirty="0" smtClean="0">
              <a:solidFill>
                <a:schemeClr val="accent1">
                  <a:lumMod val="50000"/>
                </a:schemeClr>
              </a:solidFill>
              <a:latin typeface="Calibri" panose="020F0502020204030204" pitchFamily="34" charset="0"/>
            </a:endParaRPr>
          </a:p>
          <a:p>
            <a:pPr algn="ctr"/>
            <a:r>
              <a:rPr lang="en-GB" sz="2400" b="1" i="1" dirty="0" smtClean="0">
                <a:solidFill>
                  <a:schemeClr val="accent1">
                    <a:lumMod val="50000"/>
                  </a:schemeClr>
                </a:solidFill>
                <a:latin typeface="Calibri" panose="020F0502020204030204" pitchFamily="34" charset="0"/>
              </a:rPr>
              <a:t>Riga, 9</a:t>
            </a:r>
            <a:r>
              <a:rPr lang="en-GB" sz="2400" b="1" i="1" baseline="30000" dirty="0" smtClean="0">
                <a:solidFill>
                  <a:schemeClr val="accent1">
                    <a:lumMod val="50000"/>
                  </a:schemeClr>
                </a:solidFill>
                <a:latin typeface="Calibri" panose="020F0502020204030204" pitchFamily="34" charset="0"/>
              </a:rPr>
              <a:t>th</a:t>
            </a:r>
            <a:r>
              <a:rPr lang="en-GB" sz="2400" b="1" i="1" dirty="0" smtClean="0">
                <a:solidFill>
                  <a:schemeClr val="accent1">
                    <a:lumMod val="50000"/>
                  </a:schemeClr>
                </a:solidFill>
                <a:latin typeface="Calibri" panose="020F0502020204030204" pitchFamily="34" charset="0"/>
              </a:rPr>
              <a:t> of June 2016</a:t>
            </a:r>
            <a:endParaRPr lang="en-GB" sz="2400" b="1" i="1" dirty="0" smtClean="0">
              <a:solidFill>
                <a:schemeClr val="accent1">
                  <a:lumMod val="50000"/>
                </a:schemeClr>
              </a:solidFill>
              <a:latin typeface="Calibri" panose="020F0502020204030204" pitchFamily="34" charset="0"/>
            </a:endParaRPr>
          </a:p>
          <a:p>
            <a:pPr algn="ctr"/>
            <a:endParaRPr lang="en-US" sz="2400" i="1" dirty="0">
              <a:solidFill>
                <a:schemeClr val="accent1">
                  <a:lumMod val="50000"/>
                </a:schemeClr>
              </a:solidFill>
              <a:latin typeface="Calibri" panose="020F0502020204030204" pitchFamily="34" charset="0"/>
            </a:endParaRPr>
          </a:p>
        </p:txBody>
      </p:sp>
      <p:pic>
        <p:nvPicPr>
          <p:cNvPr id="5"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44147" y="93577"/>
            <a:ext cx="1785271" cy="1239585"/>
          </a:xfrm>
          <a:prstGeom prst="rect">
            <a:avLst/>
          </a:prstGeom>
        </p:spPr>
      </p:pic>
      <p:pic>
        <p:nvPicPr>
          <p:cNvPr id="6"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900" y="217520"/>
            <a:ext cx="1271830" cy="812993"/>
          </a:xfrm>
          <a:prstGeom prst="rect">
            <a:avLst/>
          </a:prstGeom>
          <a:effectLst/>
        </p:spPr>
      </p:pic>
      <p:pic>
        <p:nvPicPr>
          <p:cNvPr id="7" name="0 Imagen" descr="logo_topcorner.gif"/>
          <p:cNvPicPr>
            <a:picLocks noChangeAspect="1" noChangeArrowheads="1"/>
          </p:cNvPicPr>
          <p:nvPr/>
        </p:nvPicPr>
        <p:blipFill>
          <a:blip r:embed="rId4" cstate="print"/>
          <a:stretch>
            <a:fillRect/>
          </a:stretch>
        </p:blipFill>
        <p:spPr bwMode="auto">
          <a:xfrm>
            <a:off x="6838443" y="330626"/>
            <a:ext cx="1617736" cy="4573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7"/>
          <p:cNvPicPr>
            <a:picLocks noChangeAspect="1"/>
          </p:cNvPicPr>
          <p:nvPr/>
        </p:nvPicPr>
        <p:blipFill>
          <a:blip r:embed="rId5"/>
          <a:stretch>
            <a:fillRect/>
          </a:stretch>
        </p:blipFill>
        <p:spPr>
          <a:xfrm>
            <a:off x="2376545" y="1524871"/>
            <a:ext cx="4224894" cy="1982604"/>
          </a:xfrm>
          <a:prstGeom prst="rect">
            <a:avLst/>
          </a:prstGeom>
        </p:spPr>
      </p:pic>
    </p:spTree>
    <p:extLst>
      <p:ext uri="{BB962C8B-B14F-4D97-AF65-F5344CB8AC3E}">
        <p14:creationId xmlns:p14="http://schemas.microsoft.com/office/powerpoint/2010/main" val="32079272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0" y="308986"/>
            <a:ext cx="8451273" cy="615553"/>
          </a:xfrm>
          <a:prstGeom prst="rect">
            <a:avLst/>
          </a:prstGeom>
          <a:noFill/>
        </p:spPr>
        <p:txBody>
          <a:bodyPr wrap="square" rtlCol="0">
            <a:spAutoFit/>
          </a:bodyPr>
          <a:lstStyle/>
          <a:p>
            <a:pPr algn="ctr"/>
            <a:r>
              <a:rPr lang="en-GB" sz="3400" b="1" dirty="0" smtClean="0">
                <a:solidFill>
                  <a:schemeClr val="accent2"/>
                </a:solidFill>
                <a:latin typeface="+mj-lt"/>
              </a:rPr>
              <a:t>Role of public procurement</a:t>
            </a:r>
            <a:endParaRPr lang="en-GB" sz="3400" b="1" dirty="0">
              <a:solidFill>
                <a:schemeClr val="accent2"/>
              </a:solidFill>
              <a:latin typeface="+mj-lt"/>
            </a:endParaRPr>
          </a:p>
        </p:txBody>
      </p:sp>
      <p:sp>
        <p:nvSpPr>
          <p:cNvPr id="5" name="Content Placeholder 2"/>
          <p:cNvSpPr txBox="1">
            <a:spLocks/>
          </p:cNvSpPr>
          <p:nvPr/>
        </p:nvSpPr>
        <p:spPr>
          <a:xfrm>
            <a:off x="873457" y="1542197"/>
            <a:ext cx="7137779" cy="474548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lvl="0" algn="l" defTabSz="914400">
              <a:lnSpc>
                <a:spcPct val="200000"/>
              </a:lnSpc>
              <a:spcBef>
                <a:spcPts val="0"/>
              </a:spcBef>
              <a:buClrTx/>
              <a:buSzTx/>
            </a:pPr>
            <a:endParaRPr lang="en-US" dirty="0">
              <a:solidFill>
                <a:srgbClr val="002060"/>
              </a:solidFill>
            </a:endParaRPr>
          </a:p>
        </p:txBody>
      </p:sp>
      <p:sp>
        <p:nvSpPr>
          <p:cNvPr id="2" name="Rectangle 1"/>
          <p:cNvSpPr/>
          <p:nvPr/>
        </p:nvSpPr>
        <p:spPr>
          <a:xfrm>
            <a:off x="252503" y="1349013"/>
            <a:ext cx="7946265" cy="4585871"/>
          </a:xfrm>
          <a:prstGeom prst="rect">
            <a:avLst/>
          </a:prstGeom>
        </p:spPr>
        <p:txBody>
          <a:bodyPr wrap="square">
            <a:spAutoFit/>
          </a:bodyPr>
          <a:lstStyle/>
          <a:p>
            <a:pPr lvl="0" algn="ctr"/>
            <a:r>
              <a:rPr lang="en-US" sz="2800" b="1" dirty="0">
                <a:solidFill>
                  <a:srgbClr val="002060"/>
                </a:solidFill>
              </a:rPr>
              <a:t>Europe 2020 Flagship Initiative</a:t>
            </a:r>
          </a:p>
          <a:p>
            <a:pPr lvl="0" algn="ctr"/>
            <a:r>
              <a:rPr lang="en-US" sz="2800" b="1" dirty="0">
                <a:solidFill>
                  <a:srgbClr val="002060"/>
                </a:solidFill>
              </a:rPr>
              <a:t>Innovation Union</a:t>
            </a:r>
          </a:p>
          <a:p>
            <a:pPr lvl="0" algn="ctr"/>
            <a:endParaRPr lang="en-GB" altLang="nl-NL" sz="2800" i="1" dirty="0">
              <a:solidFill>
                <a:srgbClr val="002060"/>
              </a:solidFill>
            </a:endParaRPr>
          </a:p>
          <a:p>
            <a:pPr lvl="0" algn="just"/>
            <a:r>
              <a:rPr lang="en-GB" altLang="nl-NL" sz="2600" i="1" dirty="0" smtClean="0">
                <a:solidFill>
                  <a:srgbClr val="002060"/>
                </a:solidFill>
              </a:rPr>
              <a:t>“</a:t>
            </a:r>
            <a:r>
              <a:rPr lang="en-US" sz="2600" dirty="0" smtClean="0">
                <a:solidFill>
                  <a:srgbClr val="002060"/>
                </a:solidFill>
              </a:rPr>
              <a:t>From </a:t>
            </a:r>
            <a:r>
              <a:rPr lang="en-US" sz="2600" dirty="0">
                <a:solidFill>
                  <a:srgbClr val="002060"/>
                </a:solidFill>
              </a:rPr>
              <a:t>2011, Member States and regions should </a:t>
            </a:r>
            <a:r>
              <a:rPr lang="en-US" sz="2600" u="sng" dirty="0">
                <a:solidFill>
                  <a:srgbClr val="002060"/>
                </a:solidFill>
              </a:rPr>
              <a:t>set aside dedicated budgets</a:t>
            </a:r>
            <a:r>
              <a:rPr lang="en-US" sz="2600" dirty="0">
                <a:solidFill>
                  <a:srgbClr val="002060"/>
                </a:solidFill>
              </a:rPr>
              <a:t> for pre-commercial procurements and public procurements of innovative products and services. (…) </a:t>
            </a:r>
          </a:p>
          <a:p>
            <a:pPr lvl="0" algn="just"/>
            <a:r>
              <a:rPr lang="en-US" sz="2600" dirty="0">
                <a:solidFill>
                  <a:srgbClr val="002060"/>
                </a:solidFill>
              </a:rPr>
              <a:t>This should create procurement markets across the EU starting from </a:t>
            </a:r>
            <a:r>
              <a:rPr lang="en-US" sz="2600" u="sng" dirty="0">
                <a:solidFill>
                  <a:srgbClr val="002060"/>
                </a:solidFill>
              </a:rPr>
              <a:t>at least €10 billion a year for innovations </a:t>
            </a:r>
            <a:r>
              <a:rPr lang="en-US" sz="2600" dirty="0">
                <a:solidFill>
                  <a:srgbClr val="002060"/>
                </a:solidFill>
              </a:rPr>
              <a:t>that improve the efficiency and quality of public services, while addressing the major societal challenges.” </a:t>
            </a:r>
          </a:p>
        </p:txBody>
      </p:sp>
    </p:spTree>
    <p:extLst>
      <p:ext uri="{BB962C8B-B14F-4D97-AF65-F5344CB8AC3E}">
        <p14:creationId xmlns:p14="http://schemas.microsoft.com/office/powerpoint/2010/main" val="283089285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0" y="308986"/>
            <a:ext cx="8451273" cy="615553"/>
          </a:xfrm>
          <a:prstGeom prst="rect">
            <a:avLst/>
          </a:prstGeom>
          <a:noFill/>
        </p:spPr>
        <p:txBody>
          <a:bodyPr wrap="square" rtlCol="0">
            <a:spAutoFit/>
          </a:bodyPr>
          <a:lstStyle/>
          <a:p>
            <a:pPr algn="ctr"/>
            <a:r>
              <a:rPr lang="en-GB" sz="3400" b="1" dirty="0" smtClean="0">
                <a:solidFill>
                  <a:schemeClr val="accent2"/>
                </a:solidFill>
                <a:latin typeface="+mj-lt"/>
              </a:rPr>
              <a:t>Role of public procurement</a:t>
            </a:r>
            <a:endParaRPr lang="en-GB" sz="3400" b="1" dirty="0">
              <a:solidFill>
                <a:schemeClr val="accent2"/>
              </a:solidFill>
              <a:latin typeface="+mj-lt"/>
            </a:endParaRPr>
          </a:p>
        </p:txBody>
      </p:sp>
      <p:sp>
        <p:nvSpPr>
          <p:cNvPr id="5" name="Content Placeholder 2"/>
          <p:cNvSpPr txBox="1">
            <a:spLocks/>
          </p:cNvSpPr>
          <p:nvPr/>
        </p:nvSpPr>
        <p:spPr>
          <a:xfrm>
            <a:off x="873457" y="1542197"/>
            <a:ext cx="7137779" cy="474548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lvl="0" algn="l" defTabSz="914400">
              <a:lnSpc>
                <a:spcPct val="200000"/>
              </a:lnSpc>
              <a:spcBef>
                <a:spcPts val="0"/>
              </a:spcBef>
              <a:buClrTx/>
              <a:buSzTx/>
            </a:pPr>
            <a:endParaRPr lang="en-US" dirty="0">
              <a:solidFill>
                <a:srgbClr val="002060"/>
              </a:solidFill>
            </a:endParaRPr>
          </a:p>
        </p:txBody>
      </p:sp>
      <p:graphicFrame>
        <p:nvGraphicFramePr>
          <p:cNvPr id="7" name="Tijdelijke aanduiding voor inhoud 3"/>
          <p:cNvGraphicFramePr>
            <a:graphicFrameLocks/>
          </p:cNvGraphicFramePr>
          <p:nvPr>
            <p:extLst>
              <p:ext uri="{D42A27DB-BD31-4B8C-83A1-F6EECF244321}">
                <p14:modId xmlns:p14="http://schemas.microsoft.com/office/powerpoint/2010/main" val="1680735995"/>
              </p:ext>
            </p:extLst>
          </p:nvPr>
        </p:nvGraphicFramePr>
        <p:xfrm>
          <a:off x="272381" y="167394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8021066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0" y="308986"/>
            <a:ext cx="8451273" cy="646331"/>
          </a:xfrm>
          <a:prstGeom prst="rect">
            <a:avLst/>
          </a:prstGeom>
          <a:noFill/>
        </p:spPr>
        <p:txBody>
          <a:bodyPr wrap="square" rtlCol="0">
            <a:spAutoFit/>
          </a:bodyPr>
          <a:lstStyle/>
          <a:p>
            <a:pPr lvl="0" algn="ctr"/>
            <a:r>
              <a:rPr lang="en-GB" sz="3600" b="1" dirty="0">
                <a:solidFill>
                  <a:srgbClr val="041869"/>
                </a:solidFill>
              </a:rPr>
              <a:t>Strategic objectives &amp; Procurement</a:t>
            </a:r>
          </a:p>
        </p:txBody>
      </p:sp>
      <p:sp>
        <p:nvSpPr>
          <p:cNvPr id="5" name="Content Placeholder 2"/>
          <p:cNvSpPr txBox="1">
            <a:spLocks/>
          </p:cNvSpPr>
          <p:nvPr/>
        </p:nvSpPr>
        <p:spPr>
          <a:xfrm>
            <a:off x="873457" y="1542197"/>
            <a:ext cx="7137779" cy="474548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lvl="0" algn="l" defTabSz="914400">
              <a:lnSpc>
                <a:spcPct val="200000"/>
              </a:lnSpc>
              <a:spcBef>
                <a:spcPts val="0"/>
              </a:spcBef>
              <a:buClrTx/>
              <a:buSzTx/>
            </a:pPr>
            <a:endParaRPr lang="en-US" dirty="0">
              <a:solidFill>
                <a:srgbClr val="002060"/>
              </a:solidFill>
            </a:endParaRPr>
          </a:p>
        </p:txBody>
      </p:sp>
      <p:graphicFrame>
        <p:nvGraphicFramePr>
          <p:cNvPr id="8" name="Tijdelijke aanduiding voor inhoud 3"/>
          <p:cNvGraphicFramePr>
            <a:graphicFrameLocks/>
          </p:cNvGraphicFramePr>
          <p:nvPr>
            <p:extLst>
              <p:ext uri="{D42A27DB-BD31-4B8C-83A1-F6EECF244321}">
                <p14:modId xmlns:p14="http://schemas.microsoft.com/office/powerpoint/2010/main" val="2775547037"/>
              </p:ext>
            </p:extLst>
          </p:nvPr>
        </p:nvGraphicFramePr>
        <p:xfrm>
          <a:off x="272381" y="1541206"/>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1040124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0" y="308986"/>
            <a:ext cx="8451273" cy="646331"/>
          </a:xfrm>
          <a:prstGeom prst="rect">
            <a:avLst/>
          </a:prstGeom>
          <a:noFill/>
        </p:spPr>
        <p:txBody>
          <a:bodyPr wrap="square" rtlCol="0">
            <a:spAutoFit/>
          </a:bodyPr>
          <a:lstStyle/>
          <a:p>
            <a:pPr lvl="0" algn="ctr"/>
            <a:r>
              <a:rPr lang="en-GB" sz="3600" b="1" dirty="0">
                <a:solidFill>
                  <a:srgbClr val="041869"/>
                </a:solidFill>
              </a:rPr>
              <a:t>Strategic objectives &amp; Procurement</a:t>
            </a:r>
          </a:p>
        </p:txBody>
      </p:sp>
      <p:sp>
        <p:nvSpPr>
          <p:cNvPr id="5" name="Content Placeholder 2"/>
          <p:cNvSpPr txBox="1">
            <a:spLocks/>
          </p:cNvSpPr>
          <p:nvPr/>
        </p:nvSpPr>
        <p:spPr>
          <a:xfrm>
            <a:off x="873457" y="1542197"/>
            <a:ext cx="7137779" cy="474548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lvl="0" algn="l" defTabSz="914400">
              <a:lnSpc>
                <a:spcPct val="200000"/>
              </a:lnSpc>
              <a:spcBef>
                <a:spcPts val="0"/>
              </a:spcBef>
              <a:buClrTx/>
              <a:buSzTx/>
            </a:pPr>
            <a:endParaRPr lang="en-US" dirty="0">
              <a:solidFill>
                <a:srgbClr val="002060"/>
              </a:solidFill>
            </a:endParaRPr>
          </a:p>
        </p:txBody>
      </p:sp>
      <p:sp>
        <p:nvSpPr>
          <p:cNvPr id="2" name="Rectangle 1"/>
          <p:cNvSpPr/>
          <p:nvPr/>
        </p:nvSpPr>
        <p:spPr>
          <a:xfrm>
            <a:off x="540913" y="1780405"/>
            <a:ext cx="7470323" cy="3539430"/>
          </a:xfrm>
          <a:prstGeom prst="rect">
            <a:avLst/>
          </a:prstGeom>
        </p:spPr>
        <p:txBody>
          <a:bodyPr wrap="square">
            <a:spAutoFit/>
          </a:bodyPr>
          <a:lstStyle/>
          <a:p>
            <a:pPr lvl="0" algn="just"/>
            <a:r>
              <a:rPr lang="en-US" sz="3200" dirty="0">
                <a:solidFill>
                  <a:srgbClr val="002060"/>
                </a:solidFill>
              </a:rPr>
              <a:t>Barriers to innovation procurement:</a:t>
            </a:r>
          </a:p>
          <a:p>
            <a:pPr marL="457200" lvl="0" indent="-457200" algn="just">
              <a:lnSpc>
                <a:spcPct val="200000"/>
              </a:lnSpc>
              <a:buFont typeface="Wingdings" panose="05000000000000000000" pitchFamily="2" charset="2"/>
              <a:buChar char="v"/>
            </a:pPr>
            <a:r>
              <a:rPr lang="en-US" sz="2400" dirty="0">
                <a:solidFill>
                  <a:srgbClr val="002060"/>
                </a:solidFill>
              </a:rPr>
              <a:t>Lack of knowledge and capabilities</a:t>
            </a:r>
          </a:p>
          <a:p>
            <a:pPr marL="457200" lvl="0" indent="-457200" algn="just">
              <a:lnSpc>
                <a:spcPct val="200000"/>
              </a:lnSpc>
              <a:buFont typeface="Wingdings" panose="05000000000000000000" pitchFamily="2" charset="2"/>
              <a:buChar char="v"/>
            </a:pPr>
            <a:r>
              <a:rPr lang="en-US" sz="2400" dirty="0">
                <a:solidFill>
                  <a:srgbClr val="002060"/>
                </a:solidFill>
              </a:rPr>
              <a:t>Disconnection between public procurement and innovation policy objectives</a:t>
            </a:r>
          </a:p>
          <a:p>
            <a:pPr marL="457200" lvl="0" indent="-457200" algn="just">
              <a:lnSpc>
                <a:spcPct val="200000"/>
              </a:lnSpc>
              <a:buFont typeface="Wingdings" panose="05000000000000000000" pitchFamily="2" charset="2"/>
              <a:buChar char="v"/>
            </a:pPr>
            <a:r>
              <a:rPr lang="en-US" sz="2400" dirty="0">
                <a:solidFill>
                  <a:srgbClr val="002060"/>
                </a:solidFill>
              </a:rPr>
              <a:t>Risk aversion</a:t>
            </a:r>
          </a:p>
        </p:txBody>
      </p:sp>
    </p:spTree>
    <p:extLst>
      <p:ext uri="{BB962C8B-B14F-4D97-AF65-F5344CB8AC3E}">
        <p14:creationId xmlns:p14="http://schemas.microsoft.com/office/powerpoint/2010/main" val="284135059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0" y="308986"/>
            <a:ext cx="8451273" cy="615553"/>
          </a:xfrm>
          <a:prstGeom prst="rect">
            <a:avLst/>
          </a:prstGeom>
          <a:noFill/>
        </p:spPr>
        <p:txBody>
          <a:bodyPr wrap="square" rtlCol="0">
            <a:spAutoFit/>
          </a:bodyPr>
          <a:lstStyle/>
          <a:p>
            <a:pPr algn="ctr"/>
            <a:r>
              <a:rPr lang="en-GB" sz="3400" b="1" dirty="0" smtClean="0">
                <a:solidFill>
                  <a:schemeClr val="accent2"/>
                </a:solidFill>
                <a:latin typeface="+mj-lt"/>
              </a:rPr>
              <a:t>Context of </a:t>
            </a:r>
            <a:r>
              <a:rPr lang="en-GB" sz="3400" b="1" i="1" dirty="0" smtClean="0">
                <a:solidFill>
                  <a:schemeClr val="accent2"/>
                </a:solidFill>
                <a:latin typeface="+mj-lt"/>
              </a:rPr>
              <a:t>eafip</a:t>
            </a:r>
            <a:endParaRPr lang="en-GB" sz="3400" b="1" dirty="0">
              <a:solidFill>
                <a:schemeClr val="accent2"/>
              </a:solidFill>
              <a:latin typeface="+mj-lt"/>
            </a:endParaRPr>
          </a:p>
        </p:txBody>
      </p:sp>
      <p:sp>
        <p:nvSpPr>
          <p:cNvPr id="5" name="Content Placeholder 2"/>
          <p:cNvSpPr txBox="1">
            <a:spLocks/>
          </p:cNvSpPr>
          <p:nvPr/>
        </p:nvSpPr>
        <p:spPr>
          <a:xfrm>
            <a:off x="873457" y="1542197"/>
            <a:ext cx="7137779" cy="474548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marL="514350" lvl="0" indent="-514350" algn="l" defTabSz="914400">
              <a:lnSpc>
                <a:spcPct val="200000"/>
              </a:lnSpc>
              <a:spcBef>
                <a:spcPts val="0"/>
              </a:spcBef>
              <a:buClrTx/>
              <a:buSzTx/>
              <a:buFont typeface="+mj-lt"/>
              <a:buAutoNum type="arabicPeriod"/>
            </a:pPr>
            <a:r>
              <a:rPr lang="en-US" dirty="0">
                <a:solidFill>
                  <a:srgbClr val="002060"/>
                </a:solidFill>
              </a:rPr>
              <a:t>What is Europe’s 2020 strategy ?</a:t>
            </a:r>
          </a:p>
          <a:p>
            <a:pPr marL="514350" lvl="0" indent="-514350" algn="l" defTabSz="914400">
              <a:lnSpc>
                <a:spcPct val="200000"/>
              </a:lnSpc>
              <a:spcBef>
                <a:spcPts val="0"/>
              </a:spcBef>
              <a:buClrTx/>
              <a:buSzTx/>
              <a:buFont typeface="+mj-lt"/>
              <a:buAutoNum type="arabicPeriod"/>
            </a:pPr>
            <a:r>
              <a:rPr lang="en-US" dirty="0">
                <a:solidFill>
                  <a:srgbClr val="002060"/>
                </a:solidFill>
              </a:rPr>
              <a:t>Why is innovation important ?</a:t>
            </a:r>
          </a:p>
          <a:p>
            <a:pPr marL="514350" lvl="0" indent="-514350" algn="l" defTabSz="914400">
              <a:lnSpc>
                <a:spcPct val="200000"/>
              </a:lnSpc>
              <a:spcBef>
                <a:spcPts val="0"/>
              </a:spcBef>
              <a:buClrTx/>
              <a:buSzTx/>
              <a:buFont typeface="+mj-lt"/>
              <a:buAutoNum type="arabicPeriod"/>
            </a:pPr>
            <a:r>
              <a:rPr lang="en-US" dirty="0">
                <a:solidFill>
                  <a:srgbClr val="002060"/>
                </a:solidFill>
              </a:rPr>
              <a:t>What is the role of public procurement ?</a:t>
            </a:r>
          </a:p>
          <a:p>
            <a:pPr marL="514350" lvl="0" indent="-514350" algn="l" defTabSz="914400">
              <a:lnSpc>
                <a:spcPct val="200000"/>
              </a:lnSpc>
              <a:spcBef>
                <a:spcPts val="0"/>
              </a:spcBef>
              <a:buClrTx/>
              <a:buSzTx/>
              <a:buFont typeface="+mj-lt"/>
              <a:buAutoNum type="arabicPeriod"/>
            </a:pPr>
            <a:r>
              <a:rPr lang="en-US" sz="2800" b="1" dirty="0">
                <a:solidFill>
                  <a:srgbClr val="002060"/>
                </a:solidFill>
              </a:rPr>
              <a:t>How can the </a:t>
            </a:r>
            <a:r>
              <a:rPr lang="en-US" sz="2800" b="1" i="1" dirty="0" err="1">
                <a:solidFill>
                  <a:srgbClr val="002060"/>
                </a:solidFill>
              </a:rPr>
              <a:t>eafip</a:t>
            </a:r>
            <a:r>
              <a:rPr lang="en-US" sz="2800" b="1" dirty="0">
                <a:solidFill>
                  <a:srgbClr val="002060"/>
                </a:solidFill>
              </a:rPr>
              <a:t> initiative support you ?</a:t>
            </a:r>
          </a:p>
        </p:txBody>
      </p:sp>
    </p:spTree>
    <p:extLst>
      <p:ext uri="{BB962C8B-B14F-4D97-AF65-F5344CB8AC3E}">
        <p14:creationId xmlns:p14="http://schemas.microsoft.com/office/powerpoint/2010/main" val="250158490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1657690" y="256670"/>
            <a:ext cx="6024293" cy="646331"/>
          </a:xfrm>
          <a:prstGeom prst="rect">
            <a:avLst/>
          </a:prstGeom>
          <a:noFill/>
        </p:spPr>
        <p:txBody>
          <a:bodyPr wrap="square" rtlCol="0">
            <a:spAutoFit/>
          </a:bodyPr>
          <a:lstStyle/>
          <a:p>
            <a:pPr algn="ctr"/>
            <a:r>
              <a:rPr lang="en-GB" sz="3600" b="1" i="1" dirty="0" smtClean="0">
                <a:solidFill>
                  <a:schemeClr val="accent2"/>
                </a:solidFill>
                <a:latin typeface="+mj-lt"/>
              </a:rPr>
              <a:t>eafip </a:t>
            </a:r>
            <a:r>
              <a:rPr lang="en-GB" sz="3600" b="1" dirty="0" smtClean="0">
                <a:solidFill>
                  <a:schemeClr val="accent2"/>
                </a:solidFill>
                <a:latin typeface="+mj-lt"/>
              </a:rPr>
              <a:t>INITIATIVE</a:t>
            </a:r>
            <a:r>
              <a:rPr lang="en-GB" sz="3600" b="1" i="1" dirty="0" smtClean="0">
                <a:solidFill>
                  <a:schemeClr val="accent2"/>
                </a:solidFill>
                <a:latin typeface="+mj-lt"/>
              </a:rPr>
              <a:t> </a:t>
            </a:r>
            <a:endParaRPr lang="en-GB" sz="3600" b="1" i="1" dirty="0">
              <a:solidFill>
                <a:schemeClr val="accent2"/>
              </a:solidFill>
              <a:latin typeface="+mj-lt"/>
            </a:endParaRPr>
          </a:p>
        </p:txBody>
      </p:sp>
      <p:graphicFrame>
        <p:nvGraphicFramePr>
          <p:cNvPr id="7" name="Tijdelijke aanduiding voor inhoud 3"/>
          <p:cNvGraphicFramePr>
            <a:graphicFrameLocks/>
          </p:cNvGraphicFramePr>
          <p:nvPr>
            <p:extLst>
              <p:ext uri="{D42A27DB-BD31-4B8C-83A1-F6EECF244321}">
                <p14:modId xmlns:p14="http://schemas.microsoft.com/office/powerpoint/2010/main" val="124793963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0627800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94000">
              <a:srgbClr val="F4F8FC"/>
            </a:gs>
            <a:gs pos="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1577039" y="4622742"/>
            <a:ext cx="5823905" cy="1200329"/>
          </a:xfrm>
          <a:prstGeom prst="rect">
            <a:avLst/>
          </a:prstGeom>
          <a:noFill/>
        </p:spPr>
        <p:txBody>
          <a:bodyPr wrap="square" rtlCol="0">
            <a:spAutoFit/>
          </a:bodyPr>
          <a:lstStyle/>
          <a:p>
            <a:pPr algn="r"/>
            <a:r>
              <a:rPr lang="en-GB" sz="2400" b="1" i="1" dirty="0" smtClean="0">
                <a:solidFill>
                  <a:schemeClr val="accent1">
                    <a:lumMod val="50000"/>
                  </a:schemeClr>
                </a:solidFill>
                <a:latin typeface="Calibri" panose="020F0502020204030204" pitchFamily="34" charset="0"/>
              </a:rPr>
              <a:t>Stephan Corvers</a:t>
            </a:r>
          </a:p>
          <a:p>
            <a:pPr algn="r"/>
            <a:r>
              <a:rPr lang="en-GB" sz="2400" i="1" dirty="0" smtClean="0">
                <a:solidFill>
                  <a:schemeClr val="accent1">
                    <a:lumMod val="50000"/>
                  </a:schemeClr>
                </a:solidFill>
                <a:latin typeface="Calibri" panose="020F0502020204030204" pitchFamily="34" charset="0"/>
              </a:rPr>
              <a:t>Corvers Procurement Services </a:t>
            </a:r>
            <a:r>
              <a:rPr lang="en-GB" sz="2400" i="1" dirty="0" err="1" smtClean="0">
                <a:solidFill>
                  <a:schemeClr val="accent1">
                    <a:lumMod val="50000"/>
                  </a:schemeClr>
                </a:solidFill>
                <a:latin typeface="Calibri" panose="020F0502020204030204" pitchFamily="34" charset="0"/>
              </a:rPr>
              <a:t>b.v</a:t>
            </a:r>
            <a:r>
              <a:rPr lang="en-GB" sz="2400" i="1" dirty="0" smtClean="0">
                <a:solidFill>
                  <a:schemeClr val="accent1">
                    <a:lumMod val="50000"/>
                  </a:schemeClr>
                </a:solidFill>
                <a:latin typeface="Calibri" panose="020F0502020204030204" pitchFamily="34" charset="0"/>
              </a:rPr>
              <a:t>.</a:t>
            </a:r>
          </a:p>
          <a:p>
            <a:pPr algn="r"/>
            <a:r>
              <a:rPr lang="en-GB" sz="2400" i="1" dirty="0" smtClean="0">
                <a:solidFill>
                  <a:schemeClr val="accent1">
                    <a:lumMod val="50000"/>
                  </a:schemeClr>
                </a:solidFill>
                <a:latin typeface="Calibri" panose="020F0502020204030204" pitchFamily="34" charset="0"/>
              </a:rPr>
              <a:t>Email: </a:t>
            </a:r>
            <a:r>
              <a:rPr lang="en-GB" sz="2400" i="1" dirty="0" smtClean="0">
                <a:solidFill>
                  <a:schemeClr val="accent1">
                    <a:lumMod val="50000"/>
                  </a:schemeClr>
                </a:solidFill>
                <a:latin typeface="Calibri" panose="020F0502020204030204" pitchFamily="34" charset="0"/>
                <a:hlinkClick r:id="rId2"/>
              </a:rPr>
              <a:t>s.corvers@corvers.com</a:t>
            </a:r>
            <a:endParaRPr lang="en-GB" sz="2400" i="1" dirty="0" smtClean="0">
              <a:solidFill>
                <a:schemeClr val="accent1">
                  <a:lumMod val="50000"/>
                </a:schemeClr>
              </a:solidFill>
              <a:latin typeface="Calibri" panose="020F0502020204030204" pitchFamily="34" charset="0"/>
            </a:endParaRPr>
          </a:p>
        </p:txBody>
      </p:sp>
      <p:pic>
        <p:nvPicPr>
          <p:cNvPr id="5"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44147" y="93577"/>
            <a:ext cx="1785271" cy="1239585"/>
          </a:xfrm>
          <a:prstGeom prst="rect">
            <a:avLst/>
          </a:prstGeom>
        </p:spPr>
      </p:pic>
      <p:pic>
        <p:nvPicPr>
          <p:cNvPr id="6"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900" y="217520"/>
            <a:ext cx="1271830" cy="812993"/>
          </a:xfrm>
          <a:prstGeom prst="rect">
            <a:avLst/>
          </a:prstGeom>
          <a:effectLst/>
        </p:spPr>
      </p:pic>
      <p:pic>
        <p:nvPicPr>
          <p:cNvPr id="7" name="0 Imagen" descr="logo_topcorner.gif"/>
          <p:cNvPicPr>
            <a:picLocks noChangeAspect="1" noChangeArrowheads="1"/>
          </p:cNvPicPr>
          <p:nvPr/>
        </p:nvPicPr>
        <p:blipFill>
          <a:blip r:embed="rId5" cstate="print"/>
          <a:stretch>
            <a:fillRect/>
          </a:stretch>
        </p:blipFill>
        <p:spPr bwMode="auto">
          <a:xfrm>
            <a:off x="6838443" y="330626"/>
            <a:ext cx="1617736" cy="4573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6"/>
          <a:stretch>
            <a:fillRect/>
          </a:stretch>
        </p:blipFill>
        <p:spPr>
          <a:xfrm>
            <a:off x="1477624" y="2592782"/>
            <a:ext cx="6169687" cy="1072989"/>
          </a:xfrm>
          <a:prstGeom prst="rect">
            <a:avLst/>
          </a:prstGeom>
        </p:spPr>
      </p:pic>
    </p:spTree>
    <p:extLst>
      <p:ext uri="{BB962C8B-B14F-4D97-AF65-F5344CB8AC3E}">
        <p14:creationId xmlns:p14="http://schemas.microsoft.com/office/powerpoint/2010/main" val="42871810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0" y="308986"/>
            <a:ext cx="8451273" cy="615553"/>
          </a:xfrm>
          <a:prstGeom prst="rect">
            <a:avLst/>
          </a:prstGeom>
          <a:noFill/>
        </p:spPr>
        <p:txBody>
          <a:bodyPr wrap="square" rtlCol="0">
            <a:spAutoFit/>
          </a:bodyPr>
          <a:lstStyle/>
          <a:p>
            <a:pPr algn="ctr"/>
            <a:r>
              <a:rPr lang="en-GB" sz="3400" b="1" dirty="0" smtClean="0">
                <a:solidFill>
                  <a:schemeClr val="accent2"/>
                </a:solidFill>
                <a:latin typeface="+mj-lt"/>
              </a:rPr>
              <a:t>Context of </a:t>
            </a:r>
            <a:r>
              <a:rPr lang="en-GB" sz="3400" b="1" i="1" dirty="0" smtClean="0">
                <a:solidFill>
                  <a:schemeClr val="accent2"/>
                </a:solidFill>
                <a:latin typeface="+mj-lt"/>
              </a:rPr>
              <a:t>eafip</a:t>
            </a:r>
            <a:endParaRPr lang="en-GB" sz="3400" b="1" dirty="0">
              <a:solidFill>
                <a:schemeClr val="accent2"/>
              </a:solidFill>
              <a:latin typeface="+mj-lt"/>
            </a:endParaRPr>
          </a:p>
        </p:txBody>
      </p:sp>
      <p:sp>
        <p:nvSpPr>
          <p:cNvPr id="5" name="Content Placeholder 2"/>
          <p:cNvSpPr txBox="1">
            <a:spLocks/>
          </p:cNvSpPr>
          <p:nvPr/>
        </p:nvSpPr>
        <p:spPr>
          <a:xfrm>
            <a:off x="873457" y="1542197"/>
            <a:ext cx="7137779" cy="474548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marL="514350" lvl="0" indent="-514350" algn="l" defTabSz="914400">
              <a:lnSpc>
                <a:spcPct val="200000"/>
              </a:lnSpc>
              <a:spcBef>
                <a:spcPts val="0"/>
              </a:spcBef>
              <a:buClrTx/>
              <a:buSzTx/>
              <a:buFont typeface="+mj-lt"/>
              <a:buAutoNum type="arabicPeriod"/>
            </a:pPr>
            <a:r>
              <a:rPr lang="en-US" sz="3200" b="1" dirty="0">
                <a:solidFill>
                  <a:srgbClr val="002060"/>
                </a:solidFill>
              </a:rPr>
              <a:t>What is Europe’s 2020 strategy ?</a:t>
            </a:r>
          </a:p>
          <a:p>
            <a:pPr marL="514350" lvl="0" indent="-514350" algn="l" defTabSz="914400">
              <a:lnSpc>
                <a:spcPct val="200000"/>
              </a:lnSpc>
              <a:spcBef>
                <a:spcPts val="0"/>
              </a:spcBef>
              <a:buClrTx/>
              <a:buSzTx/>
              <a:buFont typeface="+mj-lt"/>
              <a:buAutoNum type="arabicPeriod"/>
            </a:pPr>
            <a:r>
              <a:rPr lang="en-US" dirty="0">
                <a:solidFill>
                  <a:srgbClr val="002060"/>
                </a:solidFill>
              </a:rPr>
              <a:t>Why is innovation important ?</a:t>
            </a:r>
          </a:p>
          <a:p>
            <a:pPr marL="514350" lvl="0" indent="-514350" algn="l" defTabSz="914400">
              <a:lnSpc>
                <a:spcPct val="200000"/>
              </a:lnSpc>
              <a:spcBef>
                <a:spcPts val="0"/>
              </a:spcBef>
              <a:buClrTx/>
              <a:buSzTx/>
              <a:buFont typeface="+mj-lt"/>
              <a:buAutoNum type="arabicPeriod"/>
            </a:pPr>
            <a:r>
              <a:rPr lang="en-US" dirty="0">
                <a:solidFill>
                  <a:srgbClr val="002060"/>
                </a:solidFill>
              </a:rPr>
              <a:t>What is the role of public procurement ?</a:t>
            </a:r>
          </a:p>
          <a:p>
            <a:pPr marL="514350" lvl="0" indent="-514350" algn="l" defTabSz="914400">
              <a:lnSpc>
                <a:spcPct val="200000"/>
              </a:lnSpc>
              <a:spcBef>
                <a:spcPts val="0"/>
              </a:spcBef>
              <a:buClrTx/>
              <a:buSzTx/>
              <a:buFont typeface="+mj-lt"/>
              <a:buAutoNum type="arabicPeriod"/>
            </a:pPr>
            <a:r>
              <a:rPr lang="en-US" dirty="0">
                <a:solidFill>
                  <a:srgbClr val="002060"/>
                </a:solidFill>
              </a:rPr>
              <a:t>How can the </a:t>
            </a:r>
            <a:r>
              <a:rPr lang="en-US" i="1" dirty="0" err="1">
                <a:solidFill>
                  <a:srgbClr val="002060"/>
                </a:solidFill>
              </a:rPr>
              <a:t>eafip</a:t>
            </a:r>
            <a:r>
              <a:rPr lang="en-US" dirty="0">
                <a:solidFill>
                  <a:srgbClr val="002060"/>
                </a:solidFill>
              </a:rPr>
              <a:t> initiative support you ?</a:t>
            </a:r>
          </a:p>
        </p:txBody>
      </p:sp>
    </p:spTree>
    <p:extLst>
      <p:ext uri="{BB962C8B-B14F-4D97-AF65-F5344CB8AC3E}">
        <p14:creationId xmlns:p14="http://schemas.microsoft.com/office/powerpoint/2010/main" val="243361174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0" y="308986"/>
            <a:ext cx="8451273" cy="615553"/>
          </a:xfrm>
          <a:prstGeom prst="rect">
            <a:avLst/>
          </a:prstGeom>
          <a:noFill/>
        </p:spPr>
        <p:txBody>
          <a:bodyPr wrap="square" rtlCol="0">
            <a:spAutoFit/>
          </a:bodyPr>
          <a:lstStyle/>
          <a:p>
            <a:pPr algn="ctr"/>
            <a:r>
              <a:rPr lang="en-GB" sz="3400" b="1" dirty="0" smtClean="0">
                <a:solidFill>
                  <a:schemeClr val="accent2"/>
                </a:solidFill>
                <a:latin typeface="+mj-lt"/>
              </a:rPr>
              <a:t>Europe’s 2020 strategy</a:t>
            </a:r>
            <a:endParaRPr lang="en-GB" sz="3400" b="1" dirty="0">
              <a:solidFill>
                <a:schemeClr val="accent2"/>
              </a:solidFill>
              <a:latin typeface="+mj-lt"/>
            </a:endParaRPr>
          </a:p>
        </p:txBody>
      </p:sp>
      <p:sp>
        <p:nvSpPr>
          <p:cNvPr id="5" name="Content Placeholder 2"/>
          <p:cNvSpPr txBox="1">
            <a:spLocks/>
          </p:cNvSpPr>
          <p:nvPr/>
        </p:nvSpPr>
        <p:spPr>
          <a:xfrm>
            <a:off x="873457" y="1542197"/>
            <a:ext cx="7137779" cy="474548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lvl="0" algn="l" defTabSz="914400">
              <a:lnSpc>
                <a:spcPct val="200000"/>
              </a:lnSpc>
              <a:spcBef>
                <a:spcPts val="0"/>
              </a:spcBef>
              <a:buClrTx/>
              <a:buSzTx/>
            </a:pPr>
            <a:endParaRPr lang="en-US" dirty="0">
              <a:solidFill>
                <a:srgbClr val="002060"/>
              </a:solidFill>
            </a:endParaRPr>
          </a:p>
        </p:txBody>
      </p:sp>
      <p:graphicFrame>
        <p:nvGraphicFramePr>
          <p:cNvPr id="7" name="Tijdelijke aanduiding voor inhoud 5"/>
          <p:cNvGraphicFramePr>
            <a:graphicFrameLocks/>
          </p:cNvGraphicFramePr>
          <p:nvPr>
            <p:extLst>
              <p:ext uri="{D42A27DB-BD31-4B8C-83A1-F6EECF244321}">
                <p14:modId xmlns:p14="http://schemas.microsoft.com/office/powerpoint/2010/main" val="2237009111"/>
              </p:ext>
            </p:extLst>
          </p:nvPr>
        </p:nvGraphicFramePr>
        <p:xfrm>
          <a:off x="327546" y="1542197"/>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3966959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0" y="308986"/>
            <a:ext cx="8451273" cy="615553"/>
          </a:xfrm>
          <a:prstGeom prst="rect">
            <a:avLst/>
          </a:prstGeom>
          <a:noFill/>
        </p:spPr>
        <p:txBody>
          <a:bodyPr wrap="square" rtlCol="0">
            <a:spAutoFit/>
          </a:bodyPr>
          <a:lstStyle/>
          <a:p>
            <a:pPr algn="ctr"/>
            <a:r>
              <a:rPr lang="en-GB" sz="3400" b="1" dirty="0" smtClean="0">
                <a:solidFill>
                  <a:schemeClr val="accent2"/>
                </a:solidFill>
                <a:latin typeface="+mj-lt"/>
              </a:rPr>
              <a:t>Europe’s 2020 strategy</a:t>
            </a:r>
            <a:endParaRPr lang="en-GB" sz="3400" b="1" dirty="0">
              <a:solidFill>
                <a:schemeClr val="accent2"/>
              </a:solidFill>
              <a:latin typeface="+mj-lt"/>
            </a:endParaRPr>
          </a:p>
        </p:txBody>
      </p:sp>
      <p:sp>
        <p:nvSpPr>
          <p:cNvPr id="5" name="Content Placeholder 2"/>
          <p:cNvSpPr txBox="1">
            <a:spLocks/>
          </p:cNvSpPr>
          <p:nvPr/>
        </p:nvSpPr>
        <p:spPr>
          <a:xfrm>
            <a:off x="873457" y="1542197"/>
            <a:ext cx="7137779" cy="474548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lvl="0" algn="l" defTabSz="914400">
              <a:lnSpc>
                <a:spcPct val="200000"/>
              </a:lnSpc>
              <a:spcBef>
                <a:spcPts val="0"/>
              </a:spcBef>
              <a:buClrTx/>
              <a:buSzTx/>
            </a:pPr>
            <a:endParaRPr lang="en-US" dirty="0">
              <a:solidFill>
                <a:srgbClr val="002060"/>
              </a:solidFill>
            </a:endParaRPr>
          </a:p>
        </p:txBody>
      </p:sp>
      <p:sp>
        <p:nvSpPr>
          <p:cNvPr id="9" name="Rectangle 8"/>
          <p:cNvSpPr/>
          <p:nvPr/>
        </p:nvSpPr>
        <p:spPr>
          <a:xfrm>
            <a:off x="447529" y="1441106"/>
            <a:ext cx="7765576" cy="4985980"/>
          </a:xfrm>
          <a:prstGeom prst="rect">
            <a:avLst/>
          </a:prstGeom>
        </p:spPr>
        <p:txBody>
          <a:bodyPr wrap="square">
            <a:spAutoFit/>
          </a:bodyPr>
          <a:lstStyle/>
          <a:p>
            <a:pPr marL="285750" indent="-285750">
              <a:buFont typeface="Arial" panose="020B0604020202020204" pitchFamily="34" charset="0"/>
              <a:buChar char="•"/>
            </a:pPr>
            <a:r>
              <a:rPr lang="en-US" sz="2400" b="1" dirty="0" smtClean="0">
                <a:solidFill>
                  <a:srgbClr val="002060"/>
                </a:solidFill>
              </a:rPr>
              <a:t>LONG-TERM CHALLENGES</a:t>
            </a:r>
            <a:r>
              <a:rPr lang="en-US" b="1" dirty="0" smtClean="0">
                <a:solidFill>
                  <a:srgbClr val="002060"/>
                </a:solidFill>
              </a:rPr>
              <a:t>:</a:t>
            </a:r>
            <a:endParaRPr lang="en-US" b="1" dirty="0">
              <a:solidFill>
                <a:srgbClr val="002060"/>
              </a:solidFill>
            </a:endParaRPr>
          </a:p>
          <a:p>
            <a:endParaRPr lang="en-US" dirty="0">
              <a:solidFill>
                <a:srgbClr val="002060"/>
              </a:solidFill>
            </a:endParaRPr>
          </a:p>
          <a:p>
            <a:endParaRPr lang="en-US" dirty="0">
              <a:solidFill>
                <a:srgbClr val="002060"/>
              </a:solidFill>
            </a:endParaRPr>
          </a:p>
          <a:p>
            <a:endParaRPr lang="en-US" dirty="0">
              <a:solidFill>
                <a:srgbClr val="002060"/>
              </a:solidFill>
            </a:endParaRPr>
          </a:p>
          <a:p>
            <a:endParaRPr lang="en-US" dirty="0">
              <a:solidFill>
                <a:srgbClr val="002060"/>
              </a:solidFill>
            </a:endParaRPr>
          </a:p>
          <a:p>
            <a:endParaRPr lang="en-US" dirty="0">
              <a:solidFill>
                <a:srgbClr val="002060"/>
              </a:solidFill>
            </a:endParaRPr>
          </a:p>
          <a:p>
            <a:endParaRPr lang="en-US" dirty="0" smtClean="0">
              <a:solidFill>
                <a:srgbClr val="002060"/>
              </a:solidFill>
            </a:endParaRPr>
          </a:p>
          <a:p>
            <a:endParaRPr lang="en-US" dirty="0">
              <a:solidFill>
                <a:srgbClr val="002060"/>
              </a:solidFill>
            </a:endParaRPr>
          </a:p>
          <a:p>
            <a:endParaRPr lang="en-US" dirty="0" smtClean="0">
              <a:solidFill>
                <a:srgbClr val="002060"/>
              </a:solidFill>
            </a:endParaRPr>
          </a:p>
          <a:p>
            <a:endParaRPr lang="en-US" dirty="0">
              <a:solidFill>
                <a:srgbClr val="002060"/>
              </a:solidFill>
            </a:endParaRPr>
          </a:p>
          <a:p>
            <a:r>
              <a:rPr lang="nl-NL" sz="2400" b="1" dirty="0">
                <a:solidFill>
                  <a:srgbClr val="002060"/>
                </a:solidFill>
              </a:rPr>
              <a:t> </a:t>
            </a:r>
            <a:r>
              <a:rPr lang="nl-NL" sz="2400" b="1" dirty="0" smtClean="0">
                <a:solidFill>
                  <a:srgbClr val="002060"/>
                </a:solidFill>
              </a:rPr>
              <a:t>   </a:t>
            </a:r>
            <a:r>
              <a:rPr lang="nl-NL" sz="2000" b="1" dirty="0" smtClean="0">
                <a:solidFill>
                  <a:srgbClr val="002060"/>
                </a:solidFill>
              </a:rPr>
              <a:t>*</a:t>
            </a:r>
            <a:r>
              <a:rPr lang="nl-NL" sz="2000" b="1" i="1" dirty="0" err="1" smtClean="0">
                <a:solidFill>
                  <a:srgbClr val="002060"/>
                </a:solidFill>
              </a:rPr>
              <a:t>competitiveness</a:t>
            </a:r>
            <a:r>
              <a:rPr lang="nl-NL" sz="2000" b="1" i="1" dirty="0" smtClean="0">
                <a:solidFill>
                  <a:srgbClr val="002060"/>
                </a:solidFill>
              </a:rPr>
              <a:t>         *</a:t>
            </a:r>
            <a:r>
              <a:rPr lang="nl-NL" sz="2000" b="1" i="1" dirty="0" err="1" smtClean="0">
                <a:solidFill>
                  <a:srgbClr val="002060"/>
                </a:solidFill>
              </a:rPr>
              <a:t>scarcity</a:t>
            </a:r>
            <a:r>
              <a:rPr lang="nl-NL" sz="2000" b="1" i="1" dirty="0" smtClean="0">
                <a:solidFill>
                  <a:srgbClr val="002060"/>
                </a:solidFill>
              </a:rPr>
              <a:t> of resources	*</a:t>
            </a:r>
            <a:r>
              <a:rPr lang="nl-NL" sz="2000" b="1" i="1" dirty="0" err="1" smtClean="0">
                <a:solidFill>
                  <a:srgbClr val="002060"/>
                </a:solidFill>
              </a:rPr>
              <a:t>aging</a:t>
            </a:r>
            <a:r>
              <a:rPr lang="nl-NL" sz="2000" b="1" i="1" dirty="0" smtClean="0">
                <a:solidFill>
                  <a:srgbClr val="002060"/>
                </a:solidFill>
              </a:rPr>
              <a:t> </a:t>
            </a:r>
            <a:r>
              <a:rPr lang="nl-NL" sz="2000" b="1" i="1" dirty="0" err="1" smtClean="0">
                <a:solidFill>
                  <a:srgbClr val="002060"/>
                </a:solidFill>
              </a:rPr>
              <a:t>population</a:t>
            </a:r>
            <a:endParaRPr lang="en-US" sz="2000" b="1" i="1" dirty="0" smtClean="0">
              <a:solidFill>
                <a:srgbClr val="002060"/>
              </a:solidFill>
            </a:endParaRPr>
          </a:p>
          <a:p>
            <a:pPr marL="285750" indent="-285750">
              <a:buFont typeface="Arial" panose="020B0604020202020204" pitchFamily="34" charset="0"/>
              <a:buChar char="•"/>
            </a:pPr>
            <a:endParaRPr lang="en-US" sz="2400" b="1" dirty="0" smtClean="0">
              <a:solidFill>
                <a:srgbClr val="002060"/>
              </a:solidFill>
            </a:endParaRPr>
          </a:p>
          <a:p>
            <a:pPr marL="285750" indent="-285750">
              <a:buFont typeface="Arial" panose="020B0604020202020204" pitchFamily="34" charset="0"/>
              <a:buChar char="•"/>
            </a:pPr>
            <a:r>
              <a:rPr lang="en-US" sz="2400" b="1" dirty="0" smtClean="0">
                <a:solidFill>
                  <a:srgbClr val="002060"/>
                </a:solidFill>
              </a:rPr>
              <a:t>CHOICE</a:t>
            </a:r>
            <a:r>
              <a:rPr lang="en-US" dirty="0" smtClean="0">
                <a:solidFill>
                  <a:srgbClr val="002060"/>
                </a:solidFill>
              </a:rPr>
              <a:t>:</a:t>
            </a:r>
          </a:p>
          <a:p>
            <a:pPr marL="742950" lvl="1" indent="-285750">
              <a:buFont typeface="Arial" panose="020B0604020202020204" pitchFamily="34" charset="0"/>
              <a:buChar char="•"/>
            </a:pPr>
            <a:r>
              <a:rPr lang="en-US" sz="2000" dirty="0" smtClean="0">
                <a:solidFill>
                  <a:srgbClr val="002060"/>
                </a:solidFill>
              </a:rPr>
              <a:t>Regain </a:t>
            </a:r>
            <a:r>
              <a:rPr lang="en-US" sz="2000" dirty="0">
                <a:solidFill>
                  <a:srgbClr val="002060"/>
                </a:solidFill>
              </a:rPr>
              <a:t>competitiveness, boost productivity;</a:t>
            </a:r>
          </a:p>
          <a:p>
            <a:pPr marL="742950" lvl="1" indent="-285750">
              <a:buFont typeface="Arial" panose="020B0604020202020204" pitchFamily="34" charset="0"/>
              <a:buChar char="•"/>
            </a:pPr>
            <a:r>
              <a:rPr lang="en-US" sz="2000" dirty="0">
                <a:solidFill>
                  <a:srgbClr val="002060"/>
                </a:solidFill>
              </a:rPr>
              <a:t>Slow uncoordinated pace of reform </a:t>
            </a:r>
            <a:r>
              <a:rPr lang="en-US" sz="2000" dirty="0" smtClean="0">
                <a:solidFill>
                  <a:srgbClr val="002060"/>
                </a:solidFill>
              </a:rPr>
              <a:t>--&gt; </a:t>
            </a:r>
            <a:r>
              <a:rPr lang="en-US" sz="2000" dirty="0">
                <a:solidFill>
                  <a:srgbClr val="002060"/>
                </a:solidFill>
              </a:rPr>
              <a:t>high levels of unemployment and social distress.</a:t>
            </a:r>
          </a:p>
        </p:txBody>
      </p:sp>
      <p:pic>
        <p:nvPicPr>
          <p:cNvPr id="4" name="Picture 3"/>
          <p:cNvPicPr>
            <a:picLocks noChangeAspect="1"/>
          </p:cNvPicPr>
          <p:nvPr/>
        </p:nvPicPr>
        <p:blipFill>
          <a:blip r:embed="rId4"/>
          <a:stretch>
            <a:fillRect/>
          </a:stretch>
        </p:blipFill>
        <p:spPr>
          <a:xfrm>
            <a:off x="530986" y="2101646"/>
            <a:ext cx="2859272" cy="1786283"/>
          </a:xfrm>
          <a:prstGeom prst="rect">
            <a:avLst/>
          </a:prstGeom>
        </p:spPr>
      </p:pic>
      <p:pic>
        <p:nvPicPr>
          <p:cNvPr id="10" name="Picture 9"/>
          <p:cNvPicPr>
            <a:picLocks noChangeAspect="1"/>
          </p:cNvPicPr>
          <p:nvPr/>
        </p:nvPicPr>
        <p:blipFill>
          <a:blip r:embed="rId5"/>
          <a:stretch>
            <a:fillRect/>
          </a:stretch>
        </p:blipFill>
        <p:spPr>
          <a:xfrm>
            <a:off x="3582735" y="2432778"/>
            <a:ext cx="1719221" cy="1359526"/>
          </a:xfrm>
          <a:prstGeom prst="rect">
            <a:avLst/>
          </a:prstGeom>
        </p:spPr>
      </p:pic>
      <p:pic>
        <p:nvPicPr>
          <p:cNvPr id="11" name="Picture 10"/>
          <p:cNvPicPr>
            <a:picLocks noChangeAspect="1"/>
          </p:cNvPicPr>
          <p:nvPr/>
        </p:nvPicPr>
        <p:blipFill>
          <a:blip r:embed="rId6"/>
          <a:stretch>
            <a:fillRect/>
          </a:stretch>
        </p:blipFill>
        <p:spPr>
          <a:xfrm>
            <a:off x="5353832" y="1969442"/>
            <a:ext cx="3237257" cy="2286198"/>
          </a:xfrm>
          <a:prstGeom prst="rect">
            <a:avLst/>
          </a:prstGeom>
        </p:spPr>
      </p:pic>
    </p:spTree>
    <p:extLst>
      <p:ext uri="{BB962C8B-B14F-4D97-AF65-F5344CB8AC3E}">
        <p14:creationId xmlns:p14="http://schemas.microsoft.com/office/powerpoint/2010/main" val="361891338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0" y="308986"/>
            <a:ext cx="8451273" cy="615553"/>
          </a:xfrm>
          <a:prstGeom prst="rect">
            <a:avLst/>
          </a:prstGeom>
          <a:noFill/>
        </p:spPr>
        <p:txBody>
          <a:bodyPr wrap="square" rtlCol="0">
            <a:spAutoFit/>
          </a:bodyPr>
          <a:lstStyle/>
          <a:p>
            <a:pPr algn="ctr"/>
            <a:r>
              <a:rPr lang="en-GB" sz="3400" b="1" dirty="0" smtClean="0">
                <a:solidFill>
                  <a:schemeClr val="accent2"/>
                </a:solidFill>
                <a:latin typeface="+mj-lt"/>
              </a:rPr>
              <a:t>Context of </a:t>
            </a:r>
            <a:r>
              <a:rPr lang="en-GB" sz="3400" b="1" i="1" dirty="0" smtClean="0">
                <a:solidFill>
                  <a:schemeClr val="accent2"/>
                </a:solidFill>
                <a:latin typeface="+mj-lt"/>
              </a:rPr>
              <a:t>eafip</a:t>
            </a:r>
            <a:endParaRPr lang="en-GB" sz="3400" b="1" dirty="0">
              <a:solidFill>
                <a:schemeClr val="accent2"/>
              </a:solidFill>
              <a:latin typeface="+mj-lt"/>
            </a:endParaRPr>
          </a:p>
        </p:txBody>
      </p:sp>
      <p:sp>
        <p:nvSpPr>
          <p:cNvPr id="5" name="Content Placeholder 2"/>
          <p:cNvSpPr txBox="1">
            <a:spLocks/>
          </p:cNvSpPr>
          <p:nvPr/>
        </p:nvSpPr>
        <p:spPr>
          <a:xfrm>
            <a:off x="873457" y="1542197"/>
            <a:ext cx="7137779" cy="474548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marL="514350" lvl="0" indent="-514350" algn="l" defTabSz="914400">
              <a:lnSpc>
                <a:spcPct val="200000"/>
              </a:lnSpc>
              <a:spcBef>
                <a:spcPts val="0"/>
              </a:spcBef>
              <a:buClrTx/>
              <a:buSzTx/>
              <a:buFont typeface="+mj-lt"/>
              <a:buAutoNum type="arabicPeriod"/>
            </a:pPr>
            <a:r>
              <a:rPr lang="en-US" dirty="0">
                <a:solidFill>
                  <a:srgbClr val="002060"/>
                </a:solidFill>
              </a:rPr>
              <a:t>What is Europe’s 2020 strategy ?</a:t>
            </a:r>
          </a:p>
          <a:p>
            <a:pPr marL="514350" lvl="0" indent="-514350" algn="l" defTabSz="914400">
              <a:lnSpc>
                <a:spcPct val="200000"/>
              </a:lnSpc>
              <a:spcBef>
                <a:spcPts val="0"/>
              </a:spcBef>
              <a:buClrTx/>
              <a:buSzTx/>
              <a:buFont typeface="+mj-lt"/>
              <a:buAutoNum type="arabicPeriod"/>
            </a:pPr>
            <a:r>
              <a:rPr lang="en-US" sz="2800" b="1" dirty="0">
                <a:solidFill>
                  <a:srgbClr val="002060"/>
                </a:solidFill>
              </a:rPr>
              <a:t>Why is innovation important ?</a:t>
            </a:r>
          </a:p>
          <a:p>
            <a:pPr marL="514350" lvl="0" indent="-514350" algn="l" defTabSz="914400">
              <a:lnSpc>
                <a:spcPct val="200000"/>
              </a:lnSpc>
              <a:spcBef>
                <a:spcPts val="0"/>
              </a:spcBef>
              <a:buClrTx/>
              <a:buSzTx/>
              <a:buFont typeface="+mj-lt"/>
              <a:buAutoNum type="arabicPeriod"/>
            </a:pPr>
            <a:r>
              <a:rPr lang="en-US" dirty="0">
                <a:solidFill>
                  <a:srgbClr val="002060"/>
                </a:solidFill>
              </a:rPr>
              <a:t>What is the role of public procurement ?</a:t>
            </a:r>
          </a:p>
          <a:p>
            <a:pPr marL="514350" lvl="0" indent="-514350" algn="l" defTabSz="914400">
              <a:lnSpc>
                <a:spcPct val="200000"/>
              </a:lnSpc>
              <a:spcBef>
                <a:spcPts val="0"/>
              </a:spcBef>
              <a:buClrTx/>
              <a:buSzTx/>
              <a:buFont typeface="+mj-lt"/>
              <a:buAutoNum type="arabicPeriod"/>
            </a:pPr>
            <a:r>
              <a:rPr lang="en-US" dirty="0">
                <a:solidFill>
                  <a:srgbClr val="002060"/>
                </a:solidFill>
              </a:rPr>
              <a:t>How can the </a:t>
            </a:r>
            <a:r>
              <a:rPr lang="en-US" i="1" dirty="0" err="1">
                <a:solidFill>
                  <a:srgbClr val="002060"/>
                </a:solidFill>
              </a:rPr>
              <a:t>eafip</a:t>
            </a:r>
            <a:r>
              <a:rPr lang="en-US" dirty="0">
                <a:solidFill>
                  <a:srgbClr val="002060"/>
                </a:solidFill>
              </a:rPr>
              <a:t> initiative support you ?</a:t>
            </a:r>
          </a:p>
        </p:txBody>
      </p:sp>
    </p:spTree>
    <p:extLst>
      <p:ext uri="{BB962C8B-B14F-4D97-AF65-F5344CB8AC3E}">
        <p14:creationId xmlns:p14="http://schemas.microsoft.com/office/powerpoint/2010/main" val="6387807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0" y="308986"/>
            <a:ext cx="8451273" cy="615553"/>
          </a:xfrm>
          <a:prstGeom prst="rect">
            <a:avLst/>
          </a:prstGeom>
          <a:noFill/>
        </p:spPr>
        <p:txBody>
          <a:bodyPr wrap="square" rtlCol="0">
            <a:spAutoFit/>
          </a:bodyPr>
          <a:lstStyle/>
          <a:p>
            <a:pPr algn="ctr"/>
            <a:r>
              <a:rPr lang="en-GB" sz="3400" b="1" dirty="0" smtClean="0">
                <a:solidFill>
                  <a:schemeClr val="accent2"/>
                </a:solidFill>
                <a:latin typeface="+mj-lt"/>
              </a:rPr>
              <a:t>What is </a:t>
            </a:r>
            <a:r>
              <a:rPr lang="en-GB" sz="3400" b="1" i="1" dirty="0" smtClean="0">
                <a:solidFill>
                  <a:schemeClr val="accent2"/>
                </a:solidFill>
                <a:latin typeface="+mj-lt"/>
              </a:rPr>
              <a:t>innovation?</a:t>
            </a:r>
            <a:endParaRPr lang="en-GB" sz="3400" b="1" dirty="0">
              <a:solidFill>
                <a:schemeClr val="accent2"/>
              </a:solidFill>
              <a:latin typeface="+mj-lt"/>
            </a:endParaRPr>
          </a:p>
        </p:txBody>
      </p:sp>
      <p:sp>
        <p:nvSpPr>
          <p:cNvPr id="5" name="Content Placeholder 2"/>
          <p:cNvSpPr txBox="1">
            <a:spLocks/>
          </p:cNvSpPr>
          <p:nvPr/>
        </p:nvSpPr>
        <p:spPr>
          <a:xfrm>
            <a:off x="873457" y="1542197"/>
            <a:ext cx="7137779" cy="474548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lvl="0" algn="l" defTabSz="914400">
              <a:lnSpc>
                <a:spcPct val="200000"/>
              </a:lnSpc>
              <a:spcBef>
                <a:spcPts val="0"/>
              </a:spcBef>
              <a:buClrTx/>
              <a:buSzTx/>
            </a:pPr>
            <a:endParaRPr lang="en-US" dirty="0">
              <a:solidFill>
                <a:srgbClr val="002060"/>
              </a:solidFill>
            </a:endParaRPr>
          </a:p>
        </p:txBody>
      </p:sp>
      <p:graphicFrame>
        <p:nvGraphicFramePr>
          <p:cNvPr id="9" name="Tijdelijke aanduiding voor inhoud 4"/>
          <p:cNvGraphicFramePr>
            <a:graphicFrameLocks/>
          </p:cNvGraphicFramePr>
          <p:nvPr>
            <p:extLst>
              <p:ext uri="{D42A27DB-BD31-4B8C-83A1-F6EECF244321}">
                <p14:modId xmlns:p14="http://schemas.microsoft.com/office/powerpoint/2010/main" val="2414484514"/>
              </p:ext>
            </p:extLst>
          </p:nvPr>
        </p:nvGraphicFramePr>
        <p:xfrm>
          <a:off x="265472" y="1437968"/>
          <a:ext cx="7787148" cy="41811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6152600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0" y="308986"/>
            <a:ext cx="8451273" cy="615553"/>
          </a:xfrm>
          <a:prstGeom prst="rect">
            <a:avLst/>
          </a:prstGeom>
          <a:noFill/>
        </p:spPr>
        <p:txBody>
          <a:bodyPr wrap="square" rtlCol="0">
            <a:spAutoFit/>
          </a:bodyPr>
          <a:lstStyle/>
          <a:p>
            <a:pPr algn="ctr"/>
            <a:r>
              <a:rPr lang="en-GB" sz="3400" b="1" dirty="0" smtClean="0">
                <a:solidFill>
                  <a:schemeClr val="accent2"/>
                </a:solidFill>
                <a:latin typeface="+mj-lt"/>
              </a:rPr>
              <a:t>Why is innovation important?</a:t>
            </a:r>
            <a:endParaRPr lang="en-GB" sz="3400" b="1" dirty="0">
              <a:solidFill>
                <a:schemeClr val="accent2"/>
              </a:solidFill>
              <a:latin typeface="+mj-lt"/>
            </a:endParaRPr>
          </a:p>
        </p:txBody>
      </p:sp>
      <p:sp>
        <p:nvSpPr>
          <p:cNvPr id="5" name="Content Placeholder 2"/>
          <p:cNvSpPr txBox="1">
            <a:spLocks/>
          </p:cNvSpPr>
          <p:nvPr/>
        </p:nvSpPr>
        <p:spPr>
          <a:xfrm>
            <a:off x="873457" y="1542197"/>
            <a:ext cx="7137779" cy="474548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lvl="0" algn="l" defTabSz="914400">
              <a:lnSpc>
                <a:spcPct val="200000"/>
              </a:lnSpc>
              <a:spcBef>
                <a:spcPts val="0"/>
              </a:spcBef>
              <a:buClrTx/>
              <a:buSzTx/>
            </a:pPr>
            <a:endParaRPr lang="en-US" dirty="0">
              <a:solidFill>
                <a:srgbClr val="002060"/>
              </a:solidFill>
            </a:endParaRPr>
          </a:p>
        </p:txBody>
      </p:sp>
      <p:graphicFrame>
        <p:nvGraphicFramePr>
          <p:cNvPr id="7" name="Tijdelijke aanduiding voor inhoud 3"/>
          <p:cNvGraphicFramePr>
            <a:graphicFrameLocks/>
          </p:cNvGraphicFramePr>
          <p:nvPr>
            <p:extLst>
              <p:ext uri="{D42A27DB-BD31-4B8C-83A1-F6EECF244321}">
                <p14:modId xmlns:p14="http://schemas.microsoft.com/office/powerpoint/2010/main" val="3589841786"/>
              </p:ext>
            </p:extLst>
          </p:nvPr>
        </p:nvGraphicFramePr>
        <p:xfrm>
          <a:off x="382229" y="1385786"/>
          <a:ext cx="7655642"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29363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0" y="308986"/>
            <a:ext cx="8451273" cy="615553"/>
          </a:xfrm>
          <a:prstGeom prst="rect">
            <a:avLst/>
          </a:prstGeom>
          <a:noFill/>
        </p:spPr>
        <p:txBody>
          <a:bodyPr wrap="square" rtlCol="0">
            <a:spAutoFit/>
          </a:bodyPr>
          <a:lstStyle/>
          <a:p>
            <a:pPr algn="ctr"/>
            <a:r>
              <a:rPr lang="en-GB" sz="3400" b="1" dirty="0" smtClean="0">
                <a:solidFill>
                  <a:schemeClr val="accent2"/>
                </a:solidFill>
                <a:latin typeface="+mj-lt"/>
              </a:rPr>
              <a:t>Context of </a:t>
            </a:r>
            <a:r>
              <a:rPr lang="en-GB" sz="3400" b="1" i="1" dirty="0" smtClean="0">
                <a:solidFill>
                  <a:schemeClr val="accent2"/>
                </a:solidFill>
                <a:latin typeface="+mj-lt"/>
              </a:rPr>
              <a:t>eafip</a:t>
            </a:r>
            <a:endParaRPr lang="en-GB" sz="3400" b="1" dirty="0">
              <a:solidFill>
                <a:schemeClr val="accent2"/>
              </a:solidFill>
              <a:latin typeface="+mj-lt"/>
            </a:endParaRPr>
          </a:p>
        </p:txBody>
      </p:sp>
      <p:sp>
        <p:nvSpPr>
          <p:cNvPr id="5" name="Content Placeholder 2"/>
          <p:cNvSpPr txBox="1">
            <a:spLocks/>
          </p:cNvSpPr>
          <p:nvPr/>
        </p:nvSpPr>
        <p:spPr>
          <a:xfrm>
            <a:off x="656746" y="1851290"/>
            <a:ext cx="7137779" cy="474548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marL="514350" lvl="0" indent="-514350" algn="l" defTabSz="914400">
              <a:lnSpc>
                <a:spcPct val="200000"/>
              </a:lnSpc>
              <a:spcBef>
                <a:spcPts val="0"/>
              </a:spcBef>
              <a:buClrTx/>
              <a:buSzTx/>
              <a:buFont typeface="+mj-lt"/>
              <a:buAutoNum type="arabicPeriod"/>
            </a:pPr>
            <a:r>
              <a:rPr lang="en-US" dirty="0">
                <a:solidFill>
                  <a:srgbClr val="002060"/>
                </a:solidFill>
              </a:rPr>
              <a:t>What is Europe’s 2020 strategy ?</a:t>
            </a:r>
          </a:p>
          <a:p>
            <a:pPr marL="514350" lvl="0" indent="-514350" algn="l" defTabSz="914400">
              <a:lnSpc>
                <a:spcPct val="200000"/>
              </a:lnSpc>
              <a:spcBef>
                <a:spcPts val="0"/>
              </a:spcBef>
              <a:buClrTx/>
              <a:buSzTx/>
              <a:buFont typeface="+mj-lt"/>
              <a:buAutoNum type="arabicPeriod"/>
            </a:pPr>
            <a:r>
              <a:rPr lang="en-US" dirty="0">
                <a:solidFill>
                  <a:srgbClr val="002060"/>
                </a:solidFill>
              </a:rPr>
              <a:t>Why is innovation important ?</a:t>
            </a:r>
          </a:p>
          <a:p>
            <a:pPr marL="514350" lvl="0" indent="-514350" algn="l" defTabSz="914400">
              <a:lnSpc>
                <a:spcPct val="200000"/>
              </a:lnSpc>
              <a:spcBef>
                <a:spcPts val="0"/>
              </a:spcBef>
              <a:buClrTx/>
              <a:buSzTx/>
              <a:buFont typeface="+mj-lt"/>
              <a:buAutoNum type="arabicPeriod"/>
            </a:pPr>
            <a:r>
              <a:rPr lang="en-US" sz="2800" b="1" dirty="0">
                <a:solidFill>
                  <a:srgbClr val="002060"/>
                </a:solidFill>
              </a:rPr>
              <a:t>What is the role of public procurement ?</a:t>
            </a:r>
          </a:p>
          <a:p>
            <a:pPr marL="514350" lvl="0" indent="-514350" algn="l" defTabSz="914400">
              <a:lnSpc>
                <a:spcPct val="200000"/>
              </a:lnSpc>
              <a:spcBef>
                <a:spcPts val="0"/>
              </a:spcBef>
              <a:buClrTx/>
              <a:buSzTx/>
              <a:buFont typeface="+mj-lt"/>
              <a:buAutoNum type="arabicPeriod"/>
            </a:pPr>
            <a:r>
              <a:rPr lang="en-US" dirty="0">
                <a:solidFill>
                  <a:srgbClr val="002060"/>
                </a:solidFill>
              </a:rPr>
              <a:t>How can the </a:t>
            </a:r>
            <a:r>
              <a:rPr lang="en-US" i="1" dirty="0" err="1">
                <a:solidFill>
                  <a:srgbClr val="002060"/>
                </a:solidFill>
              </a:rPr>
              <a:t>eafip</a:t>
            </a:r>
            <a:r>
              <a:rPr lang="en-US" dirty="0">
                <a:solidFill>
                  <a:srgbClr val="002060"/>
                </a:solidFill>
              </a:rPr>
              <a:t> initiative support you ?</a:t>
            </a:r>
          </a:p>
        </p:txBody>
      </p:sp>
    </p:spTree>
    <p:extLst>
      <p:ext uri="{BB962C8B-B14F-4D97-AF65-F5344CB8AC3E}">
        <p14:creationId xmlns:p14="http://schemas.microsoft.com/office/powerpoint/2010/main" val="322815677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0" y="308986"/>
            <a:ext cx="8451273" cy="615553"/>
          </a:xfrm>
          <a:prstGeom prst="rect">
            <a:avLst/>
          </a:prstGeom>
          <a:noFill/>
        </p:spPr>
        <p:txBody>
          <a:bodyPr wrap="square" rtlCol="0">
            <a:spAutoFit/>
          </a:bodyPr>
          <a:lstStyle/>
          <a:p>
            <a:pPr algn="ctr"/>
            <a:r>
              <a:rPr lang="en-GB" sz="3400" b="1" dirty="0" smtClean="0">
                <a:solidFill>
                  <a:schemeClr val="accent2"/>
                </a:solidFill>
                <a:latin typeface="+mj-lt"/>
              </a:rPr>
              <a:t>Role of public procurement</a:t>
            </a:r>
            <a:endParaRPr lang="en-GB" sz="3400" b="1" dirty="0">
              <a:solidFill>
                <a:schemeClr val="accent2"/>
              </a:solidFill>
              <a:latin typeface="+mj-lt"/>
            </a:endParaRPr>
          </a:p>
        </p:txBody>
      </p:sp>
      <p:sp>
        <p:nvSpPr>
          <p:cNvPr id="5" name="Content Placeholder 2"/>
          <p:cNvSpPr txBox="1">
            <a:spLocks/>
          </p:cNvSpPr>
          <p:nvPr/>
        </p:nvSpPr>
        <p:spPr>
          <a:xfrm>
            <a:off x="873457" y="1542197"/>
            <a:ext cx="7137779" cy="474548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lvl="0" algn="l" defTabSz="914400">
              <a:lnSpc>
                <a:spcPct val="200000"/>
              </a:lnSpc>
              <a:spcBef>
                <a:spcPts val="0"/>
              </a:spcBef>
              <a:buClrTx/>
              <a:buSzTx/>
            </a:pPr>
            <a:endParaRPr lang="en-US" dirty="0">
              <a:solidFill>
                <a:srgbClr val="002060"/>
              </a:solidFill>
            </a:endParaRPr>
          </a:p>
        </p:txBody>
      </p:sp>
      <p:sp>
        <p:nvSpPr>
          <p:cNvPr id="2" name="Rectangle 1"/>
          <p:cNvSpPr/>
          <p:nvPr/>
        </p:nvSpPr>
        <p:spPr>
          <a:xfrm>
            <a:off x="873457" y="1395824"/>
            <a:ext cx="7253112" cy="3539430"/>
          </a:xfrm>
          <a:prstGeom prst="rect">
            <a:avLst/>
          </a:prstGeom>
        </p:spPr>
        <p:txBody>
          <a:bodyPr wrap="square">
            <a:spAutoFit/>
          </a:bodyPr>
          <a:lstStyle/>
          <a:p>
            <a:pPr lvl="0" algn="ctr"/>
            <a:endParaRPr lang="en-GB" altLang="nl-NL" sz="2800" i="1" dirty="0">
              <a:solidFill>
                <a:srgbClr val="002060"/>
              </a:solidFill>
            </a:endParaRPr>
          </a:p>
          <a:p>
            <a:pPr lvl="0" algn="ctr"/>
            <a:r>
              <a:rPr lang="en-US" altLang="nl-NL" sz="2800" b="1" dirty="0">
                <a:solidFill>
                  <a:srgbClr val="002060"/>
                </a:solidFill>
              </a:rPr>
              <a:t>Europe 2020 Flagship Initiative</a:t>
            </a:r>
          </a:p>
          <a:p>
            <a:pPr lvl="0" algn="ctr"/>
            <a:r>
              <a:rPr lang="en-US" altLang="nl-NL" sz="2800" b="1" dirty="0">
                <a:solidFill>
                  <a:srgbClr val="002060"/>
                </a:solidFill>
              </a:rPr>
              <a:t>Innovation </a:t>
            </a:r>
            <a:r>
              <a:rPr lang="en-US" altLang="nl-NL" sz="2800" b="1" dirty="0" smtClean="0">
                <a:solidFill>
                  <a:srgbClr val="002060"/>
                </a:solidFill>
              </a:rPr>
              <a:t>Union</a:t>
            </a:r>
          </a:p>
          <a:p>
            <a:pPr lvl="0" algn="ctr"/>
            <a:endParaRPr lang="en-GB" altLang="nl-NL" sz="2800" b="1" dirty="0">
              <a:solidFill>
                <a:srgbClr val="002060"/>
              </a:solidFill>
            </a:endParaRPr>
          </a:p>
          <a:p>
            <a:pPr lvl="0" algn="ctr"/>
            <a:r>
              <a:rPr lang="en-GB" altLang="nl-NL" sz="2800" i="1" dirty="0">
                <a:solidFill>
                  <a:srgbClr val="002060"/>
                </a:solidFill>
              </a:rPr>
              <a:t>“The challenge is to use public procurement and public services to lead the way, shape the market for innovative solutions and equip society to meet the challenges of the future”. </a:t>
            </a:r>
            <a:endParaRPr lang="nl-NL" sz="2800" dirty="0">
              <a:solidFill>
                <a:srgbClr val="002060"/>
              </a:solidFill>
            </a:endParaRPr>
          </a:p>
        </p:txBody>
      </p:sp>
    </p:spTree>
    <p:extLst>
      <p:ext uri="{BB962C8B-B14F-4D97-AF65-F5344CB8AC3E}">
        <p14:creationId xmlns:p14="http://schemas.microsoft.com/office/powerpoint/2010/main" val="323958732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Facet">
  <a:themeElements>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0B5AB586-D108-4FC1-8368-649FE654B894}"/>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10.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11.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12.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13.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14.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2.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3.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4.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5.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6.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7.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8.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9.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docProps/app.xml><?xml version="1.0" encoding="utf-8"?>
<Properties xmlns="http://schemas.openxmlformats.org/officeDocument/2006/extended-properties" xmlns:vt="http://schemas.openxmlformats.org/officeDocument/2006/docPropsVTypes">
  <Template/>
  <TotalTime>1528</TotalTime>
  <Words>749</Words>
  <Application>Microsoft Office PowerPoint</Application>
  <PresentationFormat>On-screen Show (4:3)</PresentationFormat>
  <Paragraphs>118</Paragraphs>
  <Slides>16</Slides>
  <Notes>2</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Conception personnalisée</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Diana</dc:creator>
  <cp:lastModifiedBy>Jordi</cp:lastModifiedBy>
  <cp:revision>181</cp:revision>
  <dcterms:created xsi:type="dcterms:W3CDTF">2015-06-11T10:57:26Z</dcterms:created>
  <dcterms:modified xsi:type="dcterms:W3CDTF">2016-06-06T22:04:09Z</dcterms:modified>
</cp:coreProperties>
</file>