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19"/>
  </p:notesMasterIdLst>
  <p:handoutMasterIdLst>
    <p:handoutMasterId r:id="rId20"/>
  </p:handoutMasterIdLst>
  <p:sldIdLst>
    <p:sldId id="268"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286"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EB"/>
    <a:srgbClr val="E8ECFE"/>
    <a:srgbClr val="1F3586"/>
    <a:srgbClr val="C3CEFD"/>
    <a:srgbClr val="000000"/>
    <a:srgbClr val="718ED5"/>
    <a:srgbClr val="2C4A93"/>
    <a:srgbClr val="5318F8"/>
    <a:srgbClr val="1B58BB"/>
    <a:srgbClr val="1C5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394" autoAdjust="0"/>
  </p:normalViewPr>
  <p:slideViewPr>
    <p:cSldViewPr snapToGrid="0">
      <p:cViewPr varScale="1">
        <p:scale>
          <a:sx n="65" d="100"/>
          <a:sy n="65" d="100"/>
        </p:scale>
        <p:origin x="726" y="78"/>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a:solidFill>
                <a:sysClr val="window" lastClr="FFFFFF"/>
              </a:solidFill>
              <a:latin typeface="Calibri"/>
              <a:ea typeface="+mn-ea"/>
              <a:cs typeface="+mn-cs"/>
            </a:rPr>
            <a:t>Smart</a:t>
          </a:r>
        </a:p>
        <a:p>
          <a:r>
            <a:rPr lang="en-US" b="1" dirty="0">
              <a:solidFill>
                <a:sysClr val="window" lastClr="FFFFFF"/>
              </a:solidFill>
              <a:latin typeface="Calibri"/>
              <a:ea typeface="+mn-ea"/>
              <a:cs typeface="+mn-cs"/>
            </a:rPr>
            <a:t>Sustainable</a:t>
          </a:r>
        </a:p>
        <a:p>
          <a:r>
            <a:rPr lang="en-US" b="1" dirty="0">
              <a:solidFill>
                <a:sysClr val="window" lastClr="FFFFFF"/>
              </a:solidFill>
              <a:latin typeface="Calibri"/>
              <a:ea typeface="+mn-ea"/>
              <a:cs typeface="+mn-cs"/>
            </a:rPr>
            <a:t>Inclusive</a:t>
          </a:r>
        </a:p>
        <a:p>
          <a:r>
            <a:rPr lang="nl-NL" b="1" dirty="0" err="1">
              <a:solidFill>
                <a:sysClr val="window" lastClr="FFFFFF"/>
              </a:solidFill>
              <a:latin typeface="Calibri"/>
              <a:ea typeface="+mn-ea"/>
              <a:cs typeface="+mn-cs"/>
            </a:rPr>
            <a:t>Growth</a:t>
          </a:r>
          <a:endParaRPr lang="nl-NL" b="1" dirty="0">
            <a:solidFill>
              <a:sysClr val="window" lastClr="FFFFFF"/>
            </a:solidFill>
            <a:latin typeface="Calibri"/>
            <a:ea typeface="+mn-ea"/>
            <a:cs typeface="+mn-cs"/>
          </a:endParaRPr>
        </a:p>
        <a:p>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custT="1"/>
      <dgm:spPr>
        <a:xfrm>
          <a:off x="3514256" y="761"/>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Innovation</a:t>
          </a:r>
          <a:r>
            <a:rPr lang="en-US" sz="1000" b="1" dirty="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custT="1"/>
      <dgm:spPr>
        <a:xfrm>
          <a:off x="5272527" y="1298638"/>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Education</a:t>
          </a:r>
          <a:r>
            <a:rPr lang="en-US" sz="1000" b="1" dirty="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custT="1"/>
      <dgm:spPr>
        <a:xfrm>
          <a:off x="4583845"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Climate/</a:t>
          </a:r>
        </a:p>
        <a:p>
          <a:r>
            <a:rPr lang="en-US" sz="1400" b="1" dirty="0">
              <a:solidFill>
                <a:sysClr val="window" lastClr="FFFFFF"/>
              </a:solidFill>
              <a:latin typeface="Calibri"/>
              <a:ea typeface="+mn-ea"/>
              <a:cs typeface="+mn-cs"/>
            </a:rPr>
            <a:t>energy</a:t>
          </a:r>
          <a:r>
            <a:rPr lang="en-US" sz="1000" b="1" dirty="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custT="1"/>
      <dgm:spPr>
        <a:xfrm>
          <a:off x="2444666"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a:solidFill>
                <a:sysClr val="window" lastClr="FFFFFF"/>
              </a:solidFill>
              <a:latin typeface="Calibri"/>
              <a:ea typeface="+mn-ea"/>
              <a:cs typeface="+mn-cs"/>
            </a:rPr>
            <a:t>Employment </a:t>
          </a:r>
          <a:endParaRPr lang="nl-NL" sz="1200"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626570C1-4794-44FE-B5C9-06016A6E107C}">
      <dgm:prSet custT="1"/>
      <dgm:spPr>
        <a:xfrm>
          <a:off x="1783623" y="125813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Social</a:t>
          </a:r>
          <a:r>
            <a:rPr lang="en-US" sz="1000" b="1" dirty="0">
              <a:solidFill>
                <a:sysClr val="window" lastClr="FFFFFF"/>
              </a:solidFill>
              <a:latin typeface="Calibri"/>
              <a:ea typeface="+mn-ea"/>
              <a:cs typeface="+mn-cs"/>
            </a:rPr>
            <a:t> </a:t>
          </a:r>
          <a:r>
            <a:rPr lang="en-US" sz="1400" b="1" dirty="0">
              <a:solidFill>
                <a:sysClr val="window" lastClr="FFFFFF"/>
              </a:solidFill>
              <a:latin typeface="Calibri"/>
              <a:ea typeface="+mn-ea"/>
              <a:cs typeface="+mn-cs"/>
            </a:rPr>
            <a:t>inclusion</a:t>
          </a:r>
          <a:endParaRPr lang="nl-NL" sz="1400"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pt>
    <dgm:pt modelId="{6197BC43-30CC-4AE4-8C09-1EEEC72A35D0}" type="pres">
      <dgm:prSet presAssocID="{63560EE8-6224-4F66-BEA0-22B734C4997D}" presName="centerShape" presStyleLbl="node0" presStyleIdx="0" presStyleCnt="1"/>
      <dgm:spPr>
        <a:prstGeom prst="ellipse">
          <a:avLst/>
        </a:prstGeom>
      </dgm:spPr>
    </dgm:pt>
    <dgm:pt modelId="{189AFA03-0587-46BD-823E-E95CBBF3BA24}" type="pres">
      <dgm:prSet presAssocID="{535E3D57-366D-4BEE-8EE7-A11601304C38}" presName="node" presStyleLbl="node1" presStyleIdx="0" presStyleCnt="5">
        <dgm:presLayoutVars>
          <dgm:bulletEnabled val="1"/>
        </dgm:presLayoutVars>
      </dgm:prSet>
      <dgm:spPr>
        <a:prstGeom prst="ellipse">
          <a:avLst/>
        </a:prstGeom>
      </dgm:spPr>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a:prstGeom prst="blockArc">
          <a:avLst>
            <a:gd name="adj1" fmla="val 16171696"/>
            <a:gd name="adj2" fmla="val 20600273"/>
            <a:gd name="adj3" fmla="val 4642"/>
          </a:avLst>
        </a:prstGeom>
      </dgm:spPr>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a:prstGeom prst="ellipse">
          <a:avLst/>
        </a:prstGeom>
      </dgm:spPr>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a:prstGeom prst="blockArc">
          <a:avLst>
            <a:gd name="adj1" fmla="val 20617693"/>
            <a:gd name="adj2" fmla="val 3268777"/>
            <a:gd name="adj3" fmla="val 4642"/>
          </a:avLst>
        </a:prstGeom>
      </dgm:spPr>
    </dgm:pt>
    <dgm:pt modelId="{E29C24FA-8C7D-4B81-89BD-93819E9E11AA}" type="pres">
      <dgm:prSet presAssocID="{C8BE3F2A-9338-4E1A-88D2-41E4A6EC11FA}" presName="node" presStyleLbl="node1" presStyleIdx="2" presStyleCnt="5">
        <dgm:presLayoutVars>
          <dgm:bulletEnabled val="1"/>
        </dgm:presLayoutVars>
      </dgm:prSet>
      <dgm:spPr>
        <a:prstGeom prst="ellipse">
          <a:avLst/>
        </a:prstGeom>
      </dgm:spPr>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a:prstGeom prst="blockArc">
          <a:avLst>
            <a:gd name="adj1" fmla="val 3240000"/>
            <a:gd name="adj2" fmla="val 7560000"/>
            <a:gd name="adj3" fmla="val 4642"/>
          </a:avLst>
        </a:prstGeom>
      </dgm:spPr>
    </dgm:pt>
    <dgm:pt modelId="{58BF5E4D-2F4C-416D-9C3B-C60A32C207FC}" type="pres">
      <dgm:prSet presAssocID="{4B8E99A6-A418-43F4-9917-7099813A04EE}" presName="node" presStyleLbl="node1" presStyleIdx="3" presStyleCnt="5">
        <dgm:presLayoutVars>
          <dgm:bulletEnabled val="1"/>
        </dgm:presLayoutVars>
      </dgm:prSet>
      <dgm:spPr>
        <a:prstGeom prst="ellipse">
          <a:avLst/>
        </a:prstGeom>
      </dgm:spPr>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a:prstGeom prst="blockArc">
          <a:avLst>
            <a:gd name="adj1" fmla="val 7560000"/>
            <a:gd name="adj2" fmla="val 11880000"/>
            <a:gd name="adj3" fmla="val 4642"/>
          </a:avLst>
        </a:prstGeom>
      </dgm:spPr>
    </dgm:pt>
    <dgm:pt modelId="{4474F02D-012B-48C9-89CC-2281F3410813}" type="pres">
      <dgm:prSet presAssocID="{626570C1-4794-44FE-B5C9-06016A6E107C}" presName="node" presStyleLbl="node1" presStyleIdx="4" presStyleCnt="5">
        <dgm:presLayoutVars>
          <dgm:bulletEnabled val="1"/>
        </dgm:presLayoutVars>
      </dgm:prSet>
      <dgm:spPr>
        <a:prstGeom prst="ellipse">
          <a:avLst/>
        </a:prstGeom>
      </dgm:spPr>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a:prstGeom prst="blockArc">
          <a:avLst>
            <a:gd name="adj1" fmla="val 11880000"/>
            <a:gd name="adj2" fmla="val 16200000"/>
            <a:gd name="adj3" fmla="val 4642"/>
          </a:avLst>
        </a:prstGeom>
      </dgm:spPr>
    </dgm:pt>
  </dgm:ptLst>
  <dgm:cxnLst>
    <dgm:cxn modelId="{DD551F05-A34B-42E4-8A99-FFADB1B2F425}" srcId="{63560EE8-6224-4F66-BEA0-22B734C4997D}" destId="{535E3D57-366D-4BEE-8EE7-A11601304C38}" srcOrd="0" destOrd="0" parTransId="{D72F9A6E-F236-44D4-BE8F-7017007AA1C5}" sibTransId="{85F08DA0-39E4-47DD-9345-AD50F10629E6}"/>
    <dgm:cxn modelId="{151E0815-5412-494D-A8F6-89D4C8D5AA5A}" type="presOf" srcId="{EAB0FD8D-BD75-4A5B-8EE7-B083DE804A69}" destId="{3BE2E8FB-D163-4396-8472-8DF1FDE8998D}" srcOrd="0" destOrd="0" presId="urn:microsoft.com/office/officeart/2005/8/layout/radial6"/>
    <dgm:cxn modelId="{E96A5518-81B6-4CD3-8BD6-BDE41E9098F5}" srcId="{63560EE8-6224-4F66-BEA0-22B734C4997D}" destId="{626570C1-4794-44FE-B5C9-06016A6E107C}" srcOrd="4" destOrd="0" parTransId="{0DD4BBF1-1A02-4EBA-86CA-D02F9B09C535}" sibTransId="{28CBC5D9-ABDE-436F-B0EE-88BFF18FCD66}"/>
    <dgm:cxn modelId="{9A480E2B-C5BC-4637-8377-8E9F069FBDA3}" type="presOf" srcId="{626570C1-4794-44FE-B5C9-06016A6E107C}" destId="{4474F02D-012B-48C9-89CC-2281F3410813}"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1D14E945-BE7C-479B-B45F-D5D0C913185D}" type="presOf" srcId="{535E3D57-366D-4BEE-8EE7-A11601304C38}" destId="{189AFA03-0587-46BD-823E-E95CBBF3BA24}" srcOrd="0" destOrd="0" presId="urn:microsoft.com/office/officeart/2005/8/layout/radial6"/>
    <dgm:cxn modelId="{B5E08B67-DCC4-4374-8CCE-2D8D6D236BB1}" type="presOf" srcId="{679F8D8C-E4EA-46F6-8301-55981132DF49}" destId="{CEEB6E4C-20C5-40BB-A222-CD3D4D873192}" srcOrd="0" destOrd="0" presId="urn:microsoft.com/office/officeart/2005/8/layout/radial6"/>
    <dgm:cxn modelId="{19C2717A-7C98-4705-BDE8-199FD70E63D4}" type="presOf" srcId="{63560EE8-6224-4F66-BEA0-22B734C4997D}" destId="{6197BC43-30CC-4AE4-8C09-1EEEC72A35D0}" srcOrd="0" destOrd="0" presId="urn:microsoft.com/office/officeart/2005/8/layout/radial6"/>
    <dgm:cxn modelId="{9927297D-F36B-46D5-B1CF-28C79C22C527}" type="presOf" srcId="{C8BE3F2A-9338-4E1A-88D2-41E4A6EC11FA}" destId="{E29C24FA-8C7D-4B81-89BD-93819E9E11AA}"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F97A069C-6299-4A8B-8E57-6AC83766476C}" type="presOf" srcId="{DD395794-F13E-43C4-BD24-1B6AF74AE748}" destId="{A61F948E-DE60-4EAF-B267-8D6856BF6EEA}" srcOrd="0" destOrd="0" presId="urn:microsoft.com/office/officeart/2005/8/layout/radial6"/>
    <dgm:cxn modelId="{7FDB139E-0CE9-46BC-ACC7-CAE0B4A6F1BE}" srcId="{63560EE8-6224-4F66-BEA0-22B734C4997D}" destId="{C8BE3F2A-9338-4E1A-88D2-41E4A6EC11FA}" srcOrd="2" destOrd="0" parTransId="{D0D32D51-8C15-45D7-B9BB-E738C857F070}" sibTransId="{EAB0FD8D-BD75-4A5B-8EE7-B083DE804A69}"/>
    <dgm:cxn modelId="{6754E5A2-A92F-401B-847A-112A5B93BC84}" type="presOf" srcId="{4B8E99A6-A418-43F4-9917-7099813A04EE}" destId="{58BF5E4D-2F4C-416D-9C3B-C60A32C207FC}"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E9609DB8-B612-4F2F-B2BF-93C423444011}" type="presOf" srcId="{343A5E46-F50D-46DA-8F5D-29311904C0AD}" destId="{8F08F44F-F093-41C3-B87F-34DA16C2C553}" srcOrd="0" destOrd="0" presId="urn:microsoft.com/office/officeart/2005/8/layout/radial6"/>
    <dgm:cxn modelId="{550DDBD2-A060-416D-A320-7D1F3AD29348}" type="presOf" srcId="{CA129C0F-4AA8-4874-A16F-A0F78D06A330}" destId="{DEBA8F1A-4038-465A-969D-70975199800C}" srcOrd="0" destOrd="0" presId="urn:microsoft.com/office/officeart/2005/8/layout/radial6"/>
    <dgm:cxn modelId="{F7E32AF2-DCD8-4EF5-A020-A37B3F8D52D4}" type="presOf" srcId="{28CBC5D9-ABDE-436F-B0EE-88BFF18FCD66}" destId="{1FFBDE57-2CAB-4C11-810B-AD943E7A787E}" srcOrd="0" destOrd="0" presId="urn:microsoft.com/office/officeart/2005/8/layout/radial6"/>
    <dgm:cxn modelId="{80BF91F7-47C5-4862-88B4-4D920FF89B52}" type="presOf" srcId="{85F08DA0-39E4-47DD-9345-AD50F10629E6}" destId="{CA93C1C8-4E84-48A3-8BD2-56AE61675F46}" srcOrd="0" destOrd="0" presId="urn:microsoft.com/office/officeart/2005/8/layout/radial6"/>
    <dgm:cxn modelId="{5AD2DD32-E598-44D6-88A0-7E5F241DD4F7}" type="presParOf" srcId="{A61F948E-DE60-4EAF-B267-8D6856BF6EEA}" destId="{6197BC43-30CC-4AE4-8C09-1EEEC72A35D0}" srcOrd="0" destOrd="0" presId="urn:microsoft.com/office/officeart/2005/8/layout/radial6"/>
    <dgm:cxn modelId="{63A3194D-3743-4298-8F45-A0EB8B1630C7}" type="presParOf" srcId="{A61F948E-DE60-4EAF-B267-8D6856BF6EEA}" destId="{189AFA03-0587-46BD-823E-E95CBBF3BA24}" srcOrd="1" destOrd="0" presId="urn:microsoft.com/office/officeart/2005/8/layout/radial6"/>
    <dgm:cxn modelId="{8D4AEAD2-9544-470B-BBBC-345A24DEB733}" type="presParOf" srcId="{A61F948E-DE60-4EAF-B267-8D6856BF6EEA}" destId="{C724CD6B-AF22-49C9-8231-C9CCEAC700A8}" srcOrd="2" destOrd="0" presId="urn:microsoft.com/office/officeart/2005/8/layout/radial6"/>
    <dgm:cxn modelId="{81223B45-F1D3-451A-BBB9-370B180C5F01}" type="presParOf" srcId="{A61F948E-DE60-4EAF-B267-8D6856BF6EEA}" destId="{CA93C1C8-4E84-48A3-8BD2-56AE61675F46}" srcOrd="3" destOrd="0" presId="urn:microsoft.com/office/officeart/2005/8/layout/radial6"/>
    <dgm:cxn modelId="{BFEA9110-1D4E-46E2-843F-01D9FA27FAC9}" type="presParOf" srcId="{A61F948E-DE60-4EAF-B267-8D6856BF6EEA}" destId="{8F08F44F-F093-41C3-B87F-34DA16C2C553}" srcOrd="4" destOrd="0" presId="urn:microsoft.com/office/officeart/2005/8/layout/radial6"/>
    <dgm:cxn modelId="{EB743414-5EC2-4F04-BA29-767EEB65D02E}" type="presParOf" srcId="{A61F948E-DE60-4EAF-B267-8D6856BF6EEA}" destId="{673BCA98-428B-4CA8-A0C3-205EFA14D2B1}" srcOrd="5" destOrd="0" presId="urn:microsoft.com/office/officeart/2005/8/layout/radial6"/>
    <dgm:cxn modelId="{EE398952-E66A-4D20-8DBC-1BBD7F924C81}" type="presParOf" srcId="{A61F948E-DE60-4EAF-B267-8D6856BF6EEA}" destId="{DEBA8F1A-4038-465A-969D-70975199800C}" srcOrd="6" destOrd="0" presId="urn:microsoft.com/office/officeart/2005/8/layout/radial6"/>
    <dgm:cxn modelId="{AEF8310E-707D-4F97-99C0-ABDE7212A4B0}" type="presParOf" srcId="{A61F948E-DE60-4EAF-B267-8D6856BF6EEA}" destId="{E29C24FA-8C7D-4B81-89BD-93819E9E11AA}" srcOrd="7" destOrd="0" presId="urn:microsoft.com/office/officeart/2005/8/layout/radial6"/>
    <dgm:cxn modelId="{8FD9E87D-B560-402D-8CFB-8D458BAEBA1F}" type="presParOf" srcId="{A61F948E-DE60-4EAF-B267-8D6856BF6EEA}" destId="{34102864-139A-4E9D-9C88-C5CCD08F2A29}" srcOrd="8" destOrd="0" presId="urn:microsoft.com/office/officeart/2005/8/layout/radial6"/>
    <dgm:cxn modelId="{688A1C3E-C03E-4E30-86BD-84D083D8B552}" type="presParOf" srcId="{A61F948E-DE60-4EAF-B267-8D6856BF6EEA}" destId="{3BE2E8FB-D163-4396-8472-8DF1FDE8998D}" srcOrd="9" destOrd="0" presId="urn:microsoft.com/office/officeart/2005/8/layout/radial6"/>
    <dgm:cxn modelId="{900EC538-C6F4-4606-ACEA-0E8EC0963477}" type="presParOf" srcId="{A61F948E-DE60-4EAF-B267-8D6856BF6EEA}" destId="{58BF5E4D-2F4C-416D-9C3B-C60A32C207FC}" srcOrd="10" destOrd="0" presId="urn:microsoft.com/office/officeart/2005/8/layout/radial6"/>
    <dgm:cxn modelId="{670BA3AD-3345-428E-B543-2E90B605DEEF}" type="presParOf" srcId="{A61F948E-DE60-4EAF-B267-8D6856BF6EEA}" destId="{B7230E09-D903-420B-92D9-7B078C643966}" srcOrd="11" destOrd="0" presId="urn:microsoft.com/office/officeart/2005/8/layout/radial6"/>
    <dgm:cxn modelId="{8E68F574-AE09-4B6E-93EE-A13EC5BDD988}" type="presParOf" srcId="{A61F948E-DE60-4EAF-B267-8D6856BF6EEA}" destId="{CEEB6E4C-20C5-40BB-A222-CD3D4D873192}" srcOrd="12" destOrd="0" presId="urn:microsoft.com/office/officeart/2005/8/layout/radial6"/>
    <dgm:cxn modelId="{5EB3EB2B-2D2B-4781-96F5-FC37A5EE2B4B}" type="presParOf" srcId="{A61F948E-DE60-4EAF-B267-8D6856BF6EEA}" destId="{4474F02D-012B-48C9-89CC-2281F3410813}" srcOrd="13" destOrd="0" presId="urn:microsoft.com/office/officeart/2005/8/layout/radial6"/>
    <dgm:cxn modelId="{DD4E2560-8341-4F0F-8033-D1C1FDD7E729}" type="presParOf" srcId="{A61F948E-DE60-4EAF-B267-8D6856BF6EEA}" destId="{A3C62EFB-DC58-4169-9398-334872F0FA6C}" srcOrd="14" destOrd="0" presId="urn:microsoft.com/office/officeart/2005/8/layout/radial6"/>
    <dgm:cxn modelId="{944CE512-336C-4DE5-866C-2EF321B87ED0}"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a:solidFill>
                <a:sysClr val="window" lastClr="FFFFFF"/>
              </a:solidFill>
              <a:latin typeface="Calibri"/>
              <a:ea typeface="+mn-ea"/>
              <a:cs typeface="+mn-cs"/>
            </a:rPr>
            <a:t>”</a:t>
          </a:r>
          <a:r>
            <a:rPr lang="en-US" b="0" i="1" dirty="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855" custLinFactNeighborY="7977"/>
      <dgm:spPr>
        <a:prstGeom prst="roundRect">
          <a:avLst>
            <a:gd name="adj" fmla="val 10000"/>
          </a:avLst>
        </a:prstGeom>
      </dgm:spPr>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60C6343C-5A24-4462-8F46-DD02B4073361}" type="pres">
      <dgm:prSet presAssocID="{135CEFB2-F223-48D8-940E-1F726854D528}" presName="text" presStyleLbl="node1" presStyleIdx="0" presStyleCnt="3">
        <dgm:presLayoutVars>
          <dgm:bulletEnabled val="1"/>
        </dgm:presLayoutVars>
      </dgm:prSet>
      <dgm:spPr/>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a:prstGeom prst="roundRect">
          <a:avLst>
            <a:gd name="adj" fmla="val 10000"/>
          </a:avLst>
        </a:prstGeom>
      </dgm:spPr>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15AD78D6-3DEE-4B46-9DB7-84491B2573D1}" type="pres">
      <dgm:prSet presAssocID="{D75EE1BC-CF14-4CCC-A87C-1F7C6DB350EB}" presName="text" presStyleLbl="node1" presStyleIdx="1" presStyleCnt="3">
        <dgm:presLayoutVars>
          <dgm:bulletEnabled val="1"/>
        </dgm:presLayoutVars>
      </dgm:prSet>
      <dgm:spPr/>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a:prstGeom prst="roundRect">
          <a:avLst>
            <a:gd name="adj" fmla="val 10000"/>
          </a:avLst>
        </a:prstGeom>
      </dgm:spPr>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66A40DD9-B11B-4CEB-8E83-3D158367D419}" type="pres">
      <dgm:prSet presAssocID="{BCB78D9A-2EE0-438A-B5C1-688EE58FA7EB}" presName="text" presStyleLbl="node1" presStyleIdx="2" presStyleCnt="3">
        <dgm:presLayoutVars>
          <dgm:bulletEnabled val="1"/>
        </dgm:presLayoutVars>
      </dgm:prSet>
      <dgm:spPr/>
    </dgm:pt>
  </dgm:ptLst>
  <dgm:cxnLst>
    <dgm:cxn modelId="{5EC63B01-2F86-4EF0-BE4F-7CB5C94406E7}" type="presOf" srcId="{D75EE1BC-CF14-4CCC-A87C-1F7C6DB350EB}" destId="{DACC6CB9-6803-458E-BCE6-C0235B5F65A0}" srcOrd="0" destOrd="0" presId="urn:microsoft.com/office/officeart/2005/8/layout/vList4"/>
    <dgm:cxn modelId="{C8C67A29-A070-4EE1-BE70-E8B8C03C3E44}" type="presOf" srcId="{D75EE1BC-CF14-4CCC-A87C-1F7C6DB350EB}" destId="{15AD78D6-3DEE-4B46-9DB7-84491B2573D1}" srcOrd="1" destOrd="0" presId="urn:microsoft.com/office/officeart/2005/8/layout/vList4"/>
    <dgm:cxn modelId="{BE3E924C-C797-4F1E-9C73-EEBAFD99477B}" srcId="{97E47953-C3B4-4F1B-8E5D-AE67C65C02A8}" destId="{D75EE1BC-CF14-4CCC-A87C-1F7C6DB350EB}" srcOrd="1" destOrd="0" parTransId="{474D030C-DE43-4B48-8106-0721C3B1D320}" sibTransId="{B97DE90C-1127-4F54-9041-6A74B25132C7}"/>
    <dgm:cxn modelId="{F9803357-9399-488F-A9CD-B0FE74CF72DA}" type="presOf" srcId="{97E47953-C3B4-4F1B-8E5D-AE67C65C02A8}" destId="{CB60FA4C-5ACB-4855-B0E2-6D0323D23BD8}" srcOrd="0" destOrd="0" presId="urn:microsoft.com/office/officeart/2005/8/layout/vList4"/>
    <dgm:cxn modelId="{32CB0778-A6B4-478B-B974-B579DD9191FC}" type="presOf" srcId="{135CEFB2-F223-48D8-940E-1F726854D528}" destId="{60C6343C-5A24-4462-8F46-DD02B4073361}" srcOrd="1"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9AF3477D-0AB3-4805-A139-73F4F73D2266}" type="presOf" srcId="{BCB78D9A-2EE0-438A-B5C1-688EE58FA7EB}" destId="{66A40DD9-B11B-4CEB-8E83-3D158367D419}" srcOrd="1" destOrd="0" presId="urn:microsoft.com/office/officeart/2005/8/layout/vList4"/>
    <dgm:cxn modelId="{439EDEBA-BD02-485D-80F0-8D479F2FA218}" srcId="{97E47953-C3B4-4F1B-8E5D-AE67C65C02A8}" destId="{135CEFB2-F223-48D8-940E-1F726854D528}" srcOrd="0" destOrd="0" parTransId="{E8CBFFA9-B915-4EAD-B8BD-C8D609166CF6}" sibTransId="{4144EE3D-16AF-46D2-8B4D-9C050CEEB4EB}"/>
    <dgm:cxn modelId="{C20FD7D8-9C8D-4DAB-BF57-B3C56F4372BA}" type="presOf" srcId="{135CEFB2-F223-48D8-940E-1F726854D528}" destId="{7E1C48AD-168A-4B2B-922E-26B7B6677A6D}" srcOrd="0" destOrd="0" presId="urn:microsoft.com/office/officeart/2005/8/layout/vList4"/>
    <dgm:cxn modelId="{128554DD-230C-4056-AF3F-A881CE467E8A}" type="presOf" srcId="{BCB78D9A-2EE0-438A-B5C1-688EE58FA7EB}" destId="{279ED9C4-A881-49D5-B8A9-F97750CB3D49}" srcOrd="0" destOrd="0" presId="urn:microsoft.com/office/officeart/2005/8/layout/vList4"/>
    <dgm:cxn modelId="{D3BAFA15-C052-41B7-81CA-976EDF8970D7}" type="presParOf" srcId="{CB60FA4C-5ACB-4855-B0E2-6D0323D23BD8}" destId="{EFF93C6E-2303-4F38-9B07-9236E1B5E9BF}" srcOrd="0" destOrd="0" presId="urn:microsoft.com/office/officeart/2005/8/layout/vList4"/>
    <dgm:cxn modelId="{F96FB21F-CE1E-4221-AB5E-03B5E89160C4}" type="presParOf" srcId="{EFF93C6E-2303-4F38-9B07-9236E1B5E9BF}" destId="{7E1C48AD-168A-4B2B-922E-26B7B6677A6D}" srcOrd="0" destOrd="0" presId="urn:microsoft.com/office/officeart/2005/8/layout/vList4"/>
    <dgm:cxn modelId="{7125BA9E-0344-4BBF-84DC-92B0A8CF3529}" type="presParOf" srcId="{EFF93C6E-2303-4F38-9B07-9236E1B5E9BF}" destId="{A6B6508A-3ECA-4DBB-ADBC-5DFAB2DFE4F2}" srcOrd="1" destOrd="0" presId="urn:microsoft.com/office/officeart/2005/8/layout/vList4"/>
    <dgm:cxn modelId="{5D725398-0A70-48B6-8CBF-0C7AB30FF9CA}" type="presParOf" srcId="{EFF93C6E-2303-4F38-9B07-9236E1B5E9BF}" destId="{60C6343C-5A24-4462-8F46-DD02B4073361}" srcOrd="2" destOrd="0" presId="urn:microsoft.com/office/officeart/2005/8/layout/vList4"/>
    <dgm:cxn modelId="{BF454AD3-A24A-41A5-A29C-8BCDCF4C18AE}" type="presParOf" srcId="{CB60FA4C-5ACB-4855-B0E2-6D0323D23BD8}" destId="{36B854CB-454B-4F21-9E2D-468DBF90C72D}" srcOrd="1" destOrd="0" presId="urn:microsoft.com/office/officeart/2005/8/layout/vList4"/>
    <dgm:cxn modelId="{FD666E39-07F9-4407-97BD-BCC4FDB4BF51}" type="presParOf" srcId="{CB60FA4C-5ACB-4855-B0E2-6D0323D23BD8}" destId="{CCC2C9E1-BCFF-4FAB-8997-E5E5ACBB3A21}" srcOrd="2" destOrd="0" presId="urn:microsoft.com/office/officeart/2005/8/layout/vList4"/>
    <dgm:cxn modelId="{B89C5F81-1517-4382-8068-CF024C732249}" type="presParOf" srcId="{CCC2C9E1-BCFF-4FAB-8997-E5E5ACBB3A21}" destId="{DACC6CB9-6803-458E-BCE6-C0235B5F65A0}" srcOrd="0" destOrd="0" presId="urn:microsoft.com/office/officeart/2005/8/layout/vList4"/>
    <dgm:cxn modelId="{EC2A182B-595B-4F45-AE84-3B4EA70432E3}" type="presParOf" srcId="{CCC2C9E1-BCFF-4FAB-8997-E5E5ACBB3A21}" destId="{70681D62-622A-4AC9-AF9F-038044FA9E90}" srcOrd="1" destOrd="0" presId="urn:microsoft.com/office/officeart/2005/8/layout/vList4"/>
    <dgm:cxn modelId="{E4A004E6-E70C-4787-BCD6-3BC891183664}" type="presParOf" srcId="{CCC2C9E1-BCFF-4FAB-8997-E5E5ACBB3A21}" destId="{15AD78D6-3DEE-4B46-9DB7-84491B2573D1}" srcOrd="2" destOrd="0" presId="urn:microsoft.com/office/officeart/2005/8/layout/vList4"/>
    <dgm:cxn modelId="{82AB70D1-5352-46AF-8400-6744E42CA2C1}" type="presParOf" srcId="{CB60FA4C-5ACB-4855-B0E2-6D0323D23BD8}" destId="{5349DC03-EA9B-4913-834D-9C6FADF4C075}" srcOrd="3" destOrd="0" presId="urn:microsoft.com/office/officeart/2005/8/layout/vList4"/>
    <dgm:cxn modelId="{B883CCE9-7725-4CD5-A34F-E98556F71CB0}" type="presParOf" srcId="{CB60FA4C-5ACB-4855-B0E2-6D0323D23BD8}" destId="{456CF7C8-0B3F-49F2-9DAF-F366AC9B5C78}" srcOrd="4" destOrd="0" presId="urn:microsoft.com/office/officeart/2005/8/layout/vList4"/>
    <dgm:cxn modelId="{DB33E67A-C09A-46EB-9FD9-6ABAF2AEBF94}" type="presParOf" srcId="{456CF7C8-0B3F-49F2-9DAF-F366AC9B5C78}" destId="{279ED9C4-A881-49D5-B8A9-F97750CB3D49}" srcOrd="0" destOrd="0" presId="urn:microsoft.com/office/officeart/2005/8/layout/vList4"/>
    <dgm:cxn modelId="{097BCA8B-6C6B-4641-8415-1B81ABC32FDE}" type="presParOf" srcId="{456CF7C8-0B3F-49F2-9DAF-F366AC9B5C78}" destId="{0600A522-C525-4125-AE96-801C9193ADE8}" srcOrd="1" destOrd="0" presId="urn:microsoft.com/office/officeart/2005/8/layout/vList4"/>
    <dgm:cxn modelId="{2886FC81-2185-45D5-8E6F-534BFF70726A}"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New markets</a:t>
          </a:r>
        </a:p>
        <a:p>
          <a:r>
            <a:rPr lang="en-US" dirty="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a:prstGeom prst="blockArc">
          <a:avLst>
            <a:gd name="adj1" fmla="val 18900000"/>
            <a:gd name="adj2" fmla="val 2700000"/>
            <a:gd name="adj3" fmla="val 354"/>
          </a:avLst>
        </a:prstGeom>
      </dgm:spPr>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a:prstGeom prst="rect">
          <a:avLst/>
        </a:prstGeom>
      </dgm:spPr>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pt>
    <dgm:pt modelId="{A69C2AAF-BF58-427C-B369-A3DC4AFB4281}" type="pres">
      <dgm:prSet presAssocID="{78AE198B-98EC-4D3B-8D8C-8EEF8CD8320E}" presName="text_2" presStyleLbl="node1" presStyleIdx="1" presStyleCnt="3">
        <dgm:presLayoutVars>
          <dgm:bulletEnabled val="1"/>
        </dgm:presLayoutVars>
      </dgm:prSet>
      <dgm:spPr>
        <a:prstGeom prst="rect">
          <a:avLst/>
        </a:prstGeom>
      </dgm:spPr>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pt>
    <dgm:pt modelId="{9A0A7FD4-12BB-4000-928D-72D12BA679ED}" type="pres">
      <dgm:prSet presAssocID="{81CDE307-0377-48C0-B439-FCE9714E66A0}" presName="text_3" presStyleLbl="node1" presStyleIdx="2" presStyleCnt="3">
        <dgm:presLayoutVars>
          <dgm:bulletEnabled val="1"/>
        </dgm:presLayoutVars>
      </dgm:prSet>
      <dgm:spPr>
        <a:prstGeom prst="rect">
          <a:avLst/>
        </a:prstGeom>
      </dgm:spPr>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pt>
  </dgm:ptLst>
  <dgm:cxnLst>
    <dgm:cxn modelId="{E7288418-6BF2-4E08-9E48-6D479A72279F}" srcId="{3EA31001-C8EB-4069-9F0E-2FC6163D915E}" destId="{81CDE307-0377-48C0-B439-FCE9714E66A0}" srcOrd="2" destOrd="0" parTransId="{4B8D332A-9DA1-431D-B7BF-24C315569670}" sibTransId="{0545C9E4-F94E-4D42-A4E4-A8422F1DBA92}"/>
    <dgm:cxn modelId="{F36D351D-A9A5-4642-900C-E9BF3723AE65}" type="presOf" srcId="{81CDE307-0377-48C0-B439-FCE9714E66A0}" destId="{9A0A7FD4-12BB-4000-928D-72D12BA679ED}" srcOrd="0" destOrd="0" presId="urn:microsoft.com/office/officeart/2008/layout/VerticalCurvedList"/>
    <dgm:cxn modelId="{D15E585D-E5D5-4B3C-9973-9EFEBB736256}" srcId="{3EA31001-C8EB-4069-9F0E-2FC6163D915E}" destId="{78AE198B-98EC-4D3B-8D8C-8EEF8CD8320E}" srcOrd="1" destOrd="0" parTransId="{9228A400-D30F-4753-BCE4-03A1A65408A9}" sibTransId="{C329C353-D61C-45D3-8349-F9E244AD4260}"/>
    <dgm:cxn modelId="{200F145F-7388-47CC-9FD5-C607B6D8567B}" type="presOf" srcId="{36E418C2-F455-4C16-AB36-65FEBD6858B9}" destId="{64F653F3-3E31-4D77-ABEA-E689BEFFABBE}"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E055D98D-DFB9-4D83-8D3F-7410C385EFEE}" type="presOf" srcId="{78AE198B-98EC-4D3B-8D8C-8EEF8CD8320E}" destId="{A69C2AAF-BF58-427C-B369-A3DC4AFB4281}" srcOrd="0" destOrd="0" presId="urn:microsoft.com/office/officeart/2008/layout/VerticalCurvedList"/>
    <dgm:cxn modelId="{1E774E98-445E-46F2-99DA-38E7BFA30458}" type="presOf" srcId="{3EA31001-C8EB-4069-9F0E-2FC6163D915E}" destId="{56610218-F69B-41A0-A2C1-32273AC00663}" srcOrd="0" destOrd="0" presId="urn:microsoft.com/office/officeart/2008/layout/VerticalCurvedList"/>
    <dgm:cxn modelId="{FC345FE2-980D-48FB-B57C-625E23518688}" type="presOf" srcId="{029C5474-B6BD-46C6-8F99-318B2A1876B7}" destId="{572D2C6E-8D80-4E65-82BB-EF3DB987DAB3}" srcOrd="0" destOrd="0" presId="urn:microsoft.com/office/officeart/2008/layout/VerticalCurvedList"/>
    <dgm:cxn modelId="{6FD31EB3-6106-40FF-A211-899F72E5FBAC}" type="presParOf" srcId="{56610218-F69B-41A0-A2C1-32273AC00663}" destId="{C9DA99CC-CA71-436C-AE7E-3CABAD59C69D}" srcOrd="0" destOrd="0" presId="urn:microsoft.com/office/officeart/2008/layout/VerticalCurvedList"/>
    <dgm:cxn modelId="{30FF9F19-CD22-4269-A1B2-FE2906F9724D}" type="presParOf" srcId="{C9DA99CC-CA71-436C-AE7E-3CABAD59C69D}" destId="{C4E906F9-ACD8-44D2-BAFA-600E14166413}" srcOrd="0" destOrd="0" presId="urn:microsoft.com/office/officeart/2008/layout/VerticalCurvedList"/>
    <dgm:cxn modelId="{9AD73AA2-2F01-4C6E-AB14-E9828C51E356}" type="presParOf" srcId="{C4E906F9-ACD8-44D2-BAFA-600E14166413}" destId="{D1226950-338F-436C-B100-2A7A9400DD11}" srcOrd="0" destOrd="0" presId="urn:microsoft.com/office/officeart/2008/layout/VerticalCurvedList"/>
    <dgm:cxn modelId="{215C5E6A-BDA2-4A47-A464-6283E25FBC58}" type="presParOf" srcId="{C4E906F9-ACD8-44D2-BAFA-600E14166413}" destId="{572D2C6E-8D80-4E65-82BB-EF3DB987DAB3}" srcOrd="1" destOrd="0" presId="urn:microsoft.com/office/officeart/2008/layout/VerticalCurvedList"/>
    <dgm:cxn modelId="{41FD2A8E-0408-4E87-A9B8-48D7CF933E8F}" type="presParOf" srcId="{C4E906F9-ACD8-44D2-BAFA-600E14166413}" destId="{2E6CC3B5-A8D5-4554-AEC7-A352F6027BD6}" srcOrd="2" destOrd="0" presId="urn:microsoft.com/office/officeart/2008/layout/VerticalCurvedList"/>
    <dgm:cxn modelId="{057D4814-C8EA-4DD3-9255-E2FC00F87FBC}" type="presParOf" srcId="{C4E906F9-ACD8-44D2-BAFA-600E14166413}" destId="{E7DAABBE-6999-4273-830B-4DC2F82B173F}" srcOrd="3" destOrd="0" presId="urn:microsoft.com/office/officeart/2008/layout/VerticalCurvedList"/>
    <dgm:cxn modelId="{6F55774C-FCCD-4C88-BA20-5CBF1C2D8430}" type="presParOf" srcId="{C9DA99CC-CA71-436C-AE7E-3CABAD59C69D}" destId="{64F653F3-3E31-4D77-ABEA-E689BEFFABBE}" srcOrd="1" destOrd="0" presId="urn:microsoft.com/office/officeart/2008/layout/VerticalCurvedList"/>
    <dgm:cxn modelId="{AA815B17-2466-4F2E-8680-E46B51AAC0B6}" type="presParOf" srcId="{C9DA99CC-CA71-436C-AE7E-3CABAD59C69D}" destId="{1DA24775-5152-43D0-99F9-88F4B6A787DB}" srcOrd="2" destOrd="0" presId="urn:microsoft.com/office/officeart/2008/layout/VerticalCurvedList"/>
    <dgm:cxn modelId="{BDBB77A1-27B6-4601-A286-D5A7DA94751B}" type="presParOf" srcId="{1DA24775-5152-43D0-99F9-88F4B6A787DB}" destId="{60A684A4-900A-4AF4-8F88-9FA23EED56D7}" srcOrd="0" destOrd="0" presId="urn:microsoft.com/office/officeart/2008/layout/VerticalCurvedList"/>
    <dgm:cxn modelId="{6AB221E0-D4F7-410E-A02A-93A9DA0B979A}" type="presParOf" srcId="{C9DA99CC-CA71-436C-AE7E-3CABAD59C69D}" destId="{A69C2AAF-BF58-427C-B369-A3DC4AFB4281}" srcOrd="3" destOrd="0" presId="urn:microsoft.com/office/officeart/2008/layout/VerticalCurvedList"/>
    <dgm:cxn modelId="{C4019D86-D400-40C2-A511-0A7CCCF63CFA}" type="presParOf" srcId="{C9DA99CC-CA71-436C-AE7E-3CABAD59C69D}" destId="{8213285A-2668-47C1-9FCA-D6AFFA96C973}" srcOrd="4" destOrd="0" presId="urn:microsoft.com/office/officeart/2008/layout/VerticalCurvedList"/>
    <dgm:cxn modelId="{2BCDB247-6219-4E92-A9FA-D935A3DD9A94}" type="presParOf" srcId="{8213285A-2668-47C1-9FCA-D6AFFA96C973}" destId="{C46611E4-AF11-4B23-9779-13CE257D4108}" srcOrd="0" destOrd="0" presId="urn:microsoft.com/office/officeart/2008/layout/VerticalCurvedList"/>
    <dgm:cxn modelId="{DA12C312-5E37-401F-BF02-859A81C1E80A}" type="presParOf" srcId="{C9DA99CC-CA71-436C-AE7E-3CABAD59C69D}" destId="{9A0A7FD4-12BB-4000-928D-72D12BA679ED}" srcOrd="5" destOrd="0" presId="urn:microsoft.com/office/officeart/2008/layout/VerticalCurvedList"/>
    <dgm:cxn modelId="{D5C80D69-5453-4459-9ADF-F953BB65BF5E}" type="presParOf" srcId="{C9DA99CC-CA71-436C-AE7E-3CABAD59C69D}" destId="{E86DF25D-0676-4FFC-82B3-B3BD906B0B52}" srcOrd="6" destOrd="0" presId="urn:microsoft.com/office/officeart/2008/layout/VerticalCurvedList"/>
    <dgm:cxn modelId="{3D3D60A4-BB8B-4A9A-A18B-75DEA4C1AFDB}"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dgm:spPr>
        <a:xfrm>
          <a:off x="257157" y="2077240"/>
          <a:ext cx="2310994" cy="2025722"/>
        </a:xfrm>
        <a:noFill/>
        <a:ln>
          <a:noFill/>
        </a:ln>
        <a:effectLst/>
      </dgm:spPr>
      <dgm:t>
        <a:bodyPr/>
        <a:lstStyle/>
        <a:p>
          <a:r>
            <a:rPr lang="en-US" b="1" dirty="0">
              <a:solidFill>
                <a:srgbClr val="002060"/>
              </a:solidFill>
              <a:latin typeface="Calibri"/>
              <a:ea typeface="+mn-ea"/>
              <a:cs typeface="+mn-cs"/>
            </a:rPr>
            <a:t>National processes:</a:t>
          </a:r>
        </a:p>
        <a:p>
          <a:r>
            <a:rPr lang="en-US" b="1" dirty="0">
              <a:solidFill>
                <a:srgbClr val="002060"/>
              </a:solidFill>
              <a:latin typeface="Calibri"/>
              <a:ea typeface="+mn-ea"/>
              <a:cs typeface="+mn-cs"/>
            </a:rPr>
            <a:t>- Administrative task;</a:t>
          </a:r>
        </a:p>
        <a:p>
          <a:r>
            <a:rPr lang="en-US" b="1" dirty="0">
              <a:solidFill>
                <a:srgbClr val="002060"/>
              </a:solidFill>
              <a:latin typeface="Calibri"/>
              <a:ea typeface="+mn-ea"/>
              <a:cs typeface="+mn-cs"/>
            </a:rPr>
            <a:t>- Small scale;</a:t>
          </a:r>
        </a:p>
        <a:p>
          <a:r>
            <a:rPr lang="en-US" b="1" dirty="0">
              <a:solidFill>
                <a:srgbClr val="002060"/>
              </a:solidFill>
              <a:latin typeface="Calibri"/>
              <a:ea typeface="+mn-ea"/>
              <a:cs typeface="+mn-cs"/>
            </a:rPr>
            <a:t>- National competition.  </a:t>
          </a:r>
          <a:endParaRPr lang="nl-NL"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dgm:spPr>
        <a:xfrm>
          <a:off x="3086266" y="1377174"/>
          <a:ext cx="2310994" cy="2025722"/>
        </a:xfrm>
        <a:noFill/>
        <a:ln>
          <a:noFill/>
        </a:ln>
        <a:effectLst/>
      </dgm:spPr>
      <dgm:t>
        <a:bodyPr/>
        <a:lstStyle/>
        <a:p>
          <a:r>
            <a:rPr lang="en-US" b="1" dirty="0">
              <a:solidFill>
                <a:srgbClr val="002060"/>
              </a:solidFill>
              <a:latin typeface="Calibri"/>
              <a:ea typeface="+mn-ea"/>
              <a:cs typeface="+mn-cs"/>
            </a:rPr>
            <a:t>European coordination:</a:t>
          </a:r>
        </a:p>
        <a:p>
          <a:r>
            <a:rPr lang="en-US" b="1" dirty="0">
              <a:solidFill>
                <a:srgbClr val="002060"/>
              </a:solidFill>
              <a:latin typeface="Calibri"/>
              <a:ea typeface="+mn-ea"/>
              <a:cs typeface="+mn-cs"/>
            </a:rPr>
            <a:t>- Integrate the EU public markets;</a:t>
          </a:r>
        </a:p>
        <a:p>
          <a:r>
            <a:rPr lang="en-US" b="1" dirty="0">
              <a:solidFill>
                <a:srgbClr val="002060"/>
              </a:solidFill>
              <a:latin typeface="Calibri"/>
              <a:ea typeface="+mn-ea"/>
              <a:cs typeface="+mn-cs"/>
            </a:rPr>
            <a:t>- Improve value for money;</a:t>
          </a:r>
        </a:p>
        <a:p>
          <a:endParaRPr lang="en-US" b="1" dirty="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dgm:spPr>
        <a:xfrm>
          <a:off x="5915374" y="677109"/>
          <a:ext cx="2310994" cy="2025722"/>
        </a:xfrm>
        <a:noFill/>
        <a:ln>
          <a:noFill/>
        </a:ln>
        <a:effectLst/>
      </dgm:spPr>
      <dgm:t>
        <a:bodyPr/>
        <a:lstStyle/>
        <a:p>
          <a:r>
            <a:rPr lang="en-US" b="1" dirty="0">
              <a:solidFill>
                <a:srgbClr val="002060"/>
              </a:solidFill>
              <a:latin typeface="Calibri"/>
              <a:ea typeface="+mn-ea"/>
              <a:cs typeface="+mn-cs"/>
            </a:rPr>
            <a:t>Smart use of procurement:</a:t>
          </a:r>
        </a:p>
        <a:p>
          <a:r>
            <a:rPr lang="en-US" b="1" dirty="0">
              <a:solidFill>
                <a:srgbClr val="002060"/>
              </a:solidFill>
              <a:latin typeface="Calibri"/>
              <a:ea typeface="+mn-ea"/>
              <a:cs typeface="+mn-cs"/>
            </a:rPr>
            <a:t>- Professionalization;</a:t>
          </a:r>
        </a:p>
        <a:p>
          <a:r>
            <a:rPr lang="en-US" b="1" dirty="0">
              <a:solidFill>
                <a:srgbClr val="002060"/>
              </a:solidFill>
              <a:latin typeface="Calibri"/>
              <a:ea typeface="+mn-ea"/>
              <a:cs typeface="+mn-cs"/>
            </a:rPr>
            <a:t>- Economies of scale;</a:t>
          </a:r>
        </a:p>
        <a:p>
          <a:r>
            <a:rPr lang="en-US" b="1" dirty="0">
              <a:solidFill>
                <a:srgbClr val="002060"/>
              </a:solidFill>
              <a:latin typeface="Calibri"/>
              <a:ea typeface="+mn-ea"/>
              <a:cs typeface="+mn-cs"/>
            </a:rPr>
            <a:t>- Innovation;</a:t>
          </a:r>
        </a:p>
        <a:p>
          <a:r>
            <a:rPr lang="en-US" b="1" dirty="0">
              <a:solidFill>
                <a:srgbClr val="002060"/>
              </a:solidFill>
              <a:latin typeface="Calibri"/>
              <a:ea typeface="+mn-ea"/>
              <a:cs typeface="+mn-cs"/>
            </a:rPr>
            <a:t>- Sustainability</a:t>
          </a:r>
          <a:r>
            <a:rPr lang="en-US" b="1" dirty="0">
              <a:solidFill>
                <a:sysClr val="windowText" lastClr="000000">
                  <a:hueOff val="0"/>
                  <a:satOff val="0"/>
                  <a:lumOff val="0"/>
                  <a:alphaOff val="0"/>
                </a:sysClr>
              </a:solidFill>
              <a:latin typeface="Calibri"/>
              <a:ea typeface="+mn-ea"/>
              <a:cs typeface="+mn-cs"/>
            </a:rPr>
            <a:t>.</a:t>
          </a:r>
        </a:p>
        <a:p>
          <a:endParaRPr lang="nl-NL"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a:prstGeom prst="rect">
          <a:avLst/>
        </a:prstGeom>
      </dgm:spPr>
    </dgm:pt>
    <dgm:pt modelId="{1606ACA4-D2C6-40D7-9BD7-CBFC659920CF}" type="pres">
      <dgm:prSet presAssocID="{6E63097E-9335-4B73-B07B-C36EA822C046}" presName="Triangle" presStyleLbl="alignNode1" presStyleIdx="1" presStyleCnt="5"/>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47BF2302-2063-4C80-9DBA-D454579916C4}" type="pres">
      <dgm:prSet presAssocID="{509B07EE-C12D-4B9F-9983-57F7E903F247}" presName="ParentText" presStyleLbl="revTx" presStyleIdx="1" presStyleCnt="3">
        <dgm:presLayoutVars>
          <dgm:chMax val="0"/>
          <dgm:chPref val="0"/>
          <dgm:bulletEnabled val="1"/>
        </dgm:presLayoutVars>
      </dgm:prSet>
      <dgm:spPr>
        <a:prstGeom prst="rect">
          <a:avLst/>
        </a:prstGeom>
      </dgm:spPr>
    </dgm:pt>
    <dgm:pt modelId="{519D5F29-0F00-4E57-A13B-8C5023CDA9DA}" type="pres">
      <dgm:prSet presAssocID="{509B07EE-C12D-4B9F-9983-57F7E903F247}" presName="Triangle" presStyleLbl="alignNode1" presStyleIdx="3" presStyleCnt="5"/>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F96836BD-0917-44A1-9AFC-01B97F8744A4}" type="pres">
      <dgm:prSet presAssocID="{54539C3C-BC63-4F88-923F-6CE1C6A41914}" presName="ParentText" presStyleLbl="revTx" presStyleIdx="2" presStyleCnt="3">
        <dgm:presLayoutVars>
          <dgm:chMax val="0"/>
          <dgm:chPref val="0"/>
          <dgm:bulletEnabled val="1"/>
        </dgm:presLayoutVars>
      </dgm:prSet>
      <dgm:spPr>
        <a:prstGeom prst="rect">
          <a:avLst/>
        </a:prstGeom>
      </dgm:spPr>
    </dgm:pt>
  </dgm:ptLst>
  <dgm:cxnLst>
    <dgm:cxn modelId="{E9188F11-BA8A-4138-9BA2-368A304F63C7}" srcId="{092D35AB-1A8D-4917-A52D-34B26317D46B}" destId="{6E63097E-9335-4B73-B07B-C36EA822C046}" srcOrd="0" destOrd="0" parTransId="{E9937969-192F-4490-BBC2-FB9F753B4A96}" sibTransId="{BF255C6B-5753-40AE-88DC-81FBB945E26A}"/>
    <dgm:cxn modelId="{FEA06E38-721A-4110-838C-8D44F38F6934}" srcId="{092D35AB-1A8D-4917-A52D-34B26317D46B}" destId="{509B07EE-C12D-4B9F-9983-57F7E903F247}" srcOrd="1" destOrd="0" parTransId="{EB790658-6175-4BB6-9995-8A6B77F107A4}" sibTransId="{0CAC5DAB-01E1-44D1-9090-AD1709466BFD}"/>
    <dgm:cxn modelId="{A1FF6F83-E6DF-47F8-B035-1FCF9700A90C}" srcId="{092D35AB-1A8D-4917-A52D-34B26317D46B}" destId="{54539C3C-BC63-4F88-923F-6CE1C6A41914}" srcOrd="2" destOrd="0" parTransId="{042FA582-5FAA-4857-988B-33EAF1C3FA95}" sibTransId="{4D617A87-3B24-461F-840A-140180BC845A}"/>
    <dgm:cxn modelId="{727A91C1-6454-4E30-B9BA-6FB973FBD43A}" type="presOf" srcId="{54539C3C-BC63-4F88-923F-6CE1C6A41914}" destId="{F96836BD-0917-44A1-9AFC-01B97F8744A4}" srcOrd="0" destOrd="0" presId="urn:microsoft.com/office/officeart/2009/3/layout/StepUpProcess"/>
    <dgm:cxn modelId="{F13C14C7-0020-4307-BDE3-C8581449AD37}" type="presOf" srcId="{509B07EE-C12D-4B9F-9983-57F7E903F247}" destId="{47BF2302-2063-4C80-9DBA-D454579916C4}" srcOrd="0" destOrd="0" presId="urn:microsoft.com/office/officeart/2009/3/layout/StepUpProcess"/>
    <dgm:cxn modelId="{DCF750ED-CC5B-42A6-8CE8-33004FE8F228}" type="presOf" srcId="{092D35AB-1A8D-4917-A52D-34B26317D46B}" destId="{D7341C16-8125-4912-A0F1-460B489FAA38}" srcOrd="0" destOrd="0" presId="urn:microsoft.com/office/officeart/2009/3/layout/StepUpProcess"/>
    <dgm:cxn modelId="{D160EBF2-F367-420E-B880-7C0095EFC668}" type="presOf" srcId="{6E63097E-9335-4B73-B07B-C36EA822C046}" destId="{D0676D79-BC88-417E-84EA-3FF3074190AA}" srcOrd="0" destOrd="0" presId="urn:microsoft.com/office/officeart/2009/3/layout/StepUpProcess"/>
    <dgm:cxn modelId="{0790E4BC-D00B-4EF0-90E6-C61D6133A793}" type="presParOf" srcId="{D7341C16-8125-4912-A0F1-460B489FAA38}" destId="{0EC1E6EB-779C-4847-B798-D3B04FB87128}" srcOrd="0" destOrd="0" presId="urn:microsoft.com/office/officeart/2009/3/layout/StepUpProcess"/>
    <dgm:cxn modelId="{E94A09D1-CFEB-40D2-BCE7-F2A374783E3E}" type="presParOf" srcId="{0EC1E6EB-779C-4847-B798-D3B04FB87128}" destId="{36AEDACF-B61B-44A6-998E-3EB194FA6260}" srcOrd="0" destOrd="0" presId="urn:microsoft.com/office/officeart/2009/3/layout/StepUpProcess"/>
    <dgm:cxn modelId="{FDF41953-B24B-4917-9E9D-5910748B82E5}" type="presParOf" srcId="{0EC1E6EB-779C-4847-B798-D3B04FB87128}" destId="{D0676D79-BC88-417E-84EA-3FF3074190AA}" srcOrd="1" destOrd="0" presId="urn:microsoft.com/office/officeart/2009/3/layout/StepUpProcess"/>
    <dgm:cxn modelId="{93154C31-DD17-4C7B-8396-FAE7B9C06500}" type="presParOf" srcId="{0EC1E6EB-779C-4847-B798-D3B04FB87128}" destId="{1606ACA4-D2C6-40D7-9BD7-CBFC659920CF}" srcOrd="2" destOrd="0" presId="urn:microsoft.com/office/officeart/2009/3/layout/StepUpProcess"/>
    <dgm:cxn modelId="{3D9D1E36-2401-4B2A-954F-29D48A7F8F02}" type="presParOf" srcId="{D7341C16-8125-4912-A0F1-460B489FAA38}" destId="{2F4926D0-BC97-4698-80C2-6E96EE1E19B4}" srcOrd="1" destOrd="0" presId="urn:microsoft.com/office/officeart/2009/3/layout/StepUpProcess"/>
    <dgm:cxn modelId="{84801E2F-7396-47D6-B8E9-E84DC4AE9A10}" type="presParOf" srcId="{2F4926D0-BC97-4698-80C2-6E96EE1E19B4}" destId="{C354B8DC-99B2-4432-87B2-36617EFB0840}" srcOrd="0" destOrd="0" presId="urn:microsoft.com/office/officeart/2009/3/layout/StepUpProcess"/>
    <dgm:cxn modelId="{B439ED7F-15A4-40FB-A93E-A938E68F561D}" type="presParOf" srcId="{D7341C16-8125-4912-A0F1-460B489FAA38}" destId="{97B62621-E5C9-4480-AA61-DB0968E63AB9}" srcOrd="2" destOrd="0" presId="urn:microsoft.com/office/officeart/2009/3/layout/StepUpProcess"/>
    <dgm:cxn modelId="{BBCB1866-DFEB-4B5C-99C9-C0920D5CECA5}" type="presParOf" srcId="{97B62621-E5C9-4480-AA61-DB0968E63AB9}" destId="{8A4A161F-9944-4A5F-B2C9-D88CC889B0D9}" srcOrd="0" destOrd="0" presId="urn:microsoft.com/office/officeart/2009/3/layout/StepUpProcess"/>
    <dgm:cxn modelId="{0C9DE978-ED4D-425E-B05C-6EFF59294A42}" type="presParOf" srcId="{97B62621-E5C9-4480-AA61-DB0968E63AB9}" destId="{47BF2302-2063-4C80-9DBA-D454579916C4}" srcOrd="1" destOrd="0" presId="urn:microsoft.com/office/officeart/2009/3/layout/StepUpProcess"/>
    <dgm:cxn modelId="{8DB457BB-CBF0-4C96-BC83-2AB17FBF77C7}" type="presParOf" srcId="{97B62621-E5C9-4480-AA61-DB0968E63AB9}" destId="{519D5F29-0F00-4E57-A13B-8C5023CDA9DA}" srcOrd="2" destOrd="0" presId="urn:microsoft.com/office/officeart/2009/3/layout/StepUpProcess"/>
    <dgm:cxn modelId="{9C704C64-B6C2-464D-8036-392CD0574187}" type="presParOf" srcId="{D7341C16-8125-4912-A0F1-460B489FAA38}" destId="{4C057433-1D3A-45C5-9768-D7807DA22420}" srcOrd="3" destOrd="0" presId="urn:microsoft.com/office/officeart/2009/3/layout/StepUpProcess"/>
    <dgm:cxn modelId="{EC55B151-F4C0-44DD-9B9F-BCFB03419260}" type="presParOf" srcId="{4C057433-1D3A-45C5-9768-D7807DA22420}" destId="{C69C91BE-848C-4F6F-B0EA-C1CA37656F08}" srcOrd="0" destOrd="0" presId="urn:microsoft.com/office/officeart/2009/3/layout/StepUpProcess"/>
    <dgm:cxn modelId="{08171230-0A14-42B1-9285-1D12DC4FDE49}" type="presParOf" srcId="{D7341C16-8125-4912-A0F1-460B489FAA38}" destId="{F250B4D6-F99F-4F0D-B806-FB7CCAD36ED1}" srcOrd="4" destOrd="0" presId="urn:microsoft.com/office/officeart/2009/3/layout/StepUpProcess"/>
    <dgm:cxn modelId="{D8F4D491-324F-4DD3-9D65-C7F5F01CFF32}" type="presParOf" srcId="{F250B4D6-F99F-4F0D-B806-FB7CCAD36ED1}" destId="{6E367B8F-9500-4619-B366-FD6C2A5807D1}" srcOrd="0" destOrd="0" presId="urn:microsoft.com/office/officeart/2009/3/layout/StepUpProcess"/>
    <dgm:cxn modelId="{204B6C05-67C0-41A3-8681-5C5501DB78D9}"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pt>
    <dgm:pt modelId="{4A57AFB1-2131-4B25-837D-C7A6BD0F1A44}" type="pres">
      <dgm:prSet presAssocID="{AF1F30F7-8DE6-45B9-BD05-29E23D205E34}" presName="centerShape" presStyleLbl="node0" presStyleIdx="0" presStyleCnt="1"/>
      <dgm:spPr>
        <a:prstGeom prst="ellipse">
          <a:avLst/>
        </a:prstGeom>
      </dgm:spPr>
    </dgm:pt>
    <dgm:pt modelId="{D7BE96C2-61FB-459B-80A8-71827A560523}" type="pres">
      <dgm:prSet presAssocID="{F3D131BE-E452-4CFD-81E7-C09F92204835}" presName="parTrans" presStyleLbl="bgSibTrans2D1" presStyleIdx="0" presStyleCnt="3"/>
      <dgm:spPr>
        <a:prstGeom prst="leftArrow">
          <a:avLst>
            <a:gd name="adj1" fmla="val 60000"/>
            <a:gd name="adj2" fmla="val 50000"/>
          </a:avLst>
        </a:prstGeom>
      </dgm:spPr>
    </dgm:pt>
    <dgm:pt modelId="{1E175A57-5682-4AD7-A46E-FEFE29892862}" type="pres">
      <dgm:prSet presAssocID="{4AAC8D2C-0B21-4E94-B44F-8F472E025C35}" presName="node" presStyleLbl="node1" presStyleIdx="0" presStyleCnt="3">
        <dgm:presLayoutVars>
          <dgm:bulletEnabled val="1"/>
        </dgm:presLayoutVars>
      </dgm:prSet>
      <dgm:spPr>
        <a:prstGeom prst="roundRect">
          <a:avLst>
            <a:gd name="adj" fmla="val 10000"/>
          </a:avLst>
        </a:prstGeom>
      </dgm:spPr>
    </dgm:pt>
    <dgm:pt modelId="{A6D97147-5984-4CBB-9B43-24099BB6166B}" type="pres">
      <dgm:prSet presAssocID="{826DECE9-C408-47A2-B498-7DF8685B97C4}" presName="parTrans" presStyleLbl="bgSibTrans2D1" presStyleIdx="1" presStyleCnt="3"/>
      <dgm:spPr>
        <a:prstGeom prst="leftArrow">
          <a:avLst>
            <a:gd name="adj1" fmla="val 60000"/>
            <a:gd name="adj2" fmla="val 50000"/>
          </a:avLst>
        </a:prstGeom>
      </dgm:spPr>
    </dgm:pt>
    <dgm:pt modelId="{3DE1B30C-B27E-40BE-89E2-35EF1AB19ED7}" type="pres">
      <dgm:prSet presAssocID="{F4882CD6-D136-4FA3-BBA7-6D992F701A86}" presName="node" presStyleLbl="node1" presStyleIdx="1" presStyleCnt="3">
        <dgm:presLayoutVars>
          <dgm:bulletEnabled val="1"/>
        </dgm:presLayoutVars>
      </dgm:prSet>
      <dgm:spPr>
        <a:prstGeom prst="roundRect">
          <a:avLst>
            <a:gd name="adj" fmla="val 10000"/>
          </a:avLst>
        </a:prstGeom>
      </dgm:spPr>
    </dgm:pt>
    <dgm:pt modelId="{BA422704-A37F-4E46-AB19-13BEE00ABEB6}" type="pres">
      <dgm:prSet presAssocID="{0725456F-35E9-474D-A50B-AB18D52727A5}" presName="parTrans" presStyleLbl="bgSibTrans2D1" presStyleIdx="2" presStyleCnt="3"/>
      <dgm:spPr>
        <a:prstGeom prst="leftArrow">
          <a:avLst>
            <a:gd name="adj1" fmla="val 60000"/>
            <a:gd name="adj2" fmla="val 50000"/>
          </a:avLst>
        </a:prstGeom>
      </dgm:spPr>
    </dgm:pt>
    <dgm:pt modelId="{C2599EDA-1614-468E-888F-82A5C03D3CA7}" type="pres">
      <dgm:prSet presAssocID="{3673A703-3952-4CB8-9395-E9B9BC16CD42}" presName="node" presStyleLbl="node1" presStyleIdx="2" presStyleCnt="3">
        <dgm:presLayoutVars>
          <dgm:bulletEnabled val="1"/>
        </dgm:presLayoutVars>
      </dgm:prSet>
      <dgm:spPr>
        <a:prstGeom prst="roundRect">
          <a:avLst>
            <a:gd name="adj" fmla="val 10000"/>
          </a:avLst>
        </a:prstGeom>
      </dgm:spPr>
    </dgm:pt>
  </dgm:ptLst>
  <dgm:cxnLst>
    <dgm:cxn modelId="{8DBDC604-7AD7-4B97-A1AF-7813DD80FEA6}" type="presOf" srcId="{0725456F-35E9-474D-A50B-AB18D52727A5}" destId="{BA422704-A37F-4E46-AB19-13BEE00ABEB6}" srcOrd="0" destOrd="0" presId="urn:microsoft.com/office/officeart/2005/8/layout/radial4"/>
    <dgm:cxn modelId="{A81B2F22-7106-4C7F-975E-766D2D92B717}" srcId="{8F7DBF6F-3756-46C9-9FED-DF0DA8F6650D}" destId="{AF1F30F7-8DE6-45B9-BD05-29E23D205E34}" srcOrd="0" destOrd="0" parTransId="{35B1F818-CE37-4311-838F-D77CCA5D34C2}" sibTransId="{B6AA24BB-574C-44D9-9B6B-4B2D7826D86A}"/>
    <dgm:cxn modelId="{C957DA25-3859-47C7-8EE5-7018D5B588E1}" type="presOf" srcId="{F4882CD6-D136-4FA3-BBA7-6D992F701A86}" destId="{3DE1B30C-B27E-40BE-89E2-35EF1AB19ED7}" srcOrd="0" destOrd="0" presId="urn:microsoft.com/office/officeart/2005/8/layout/radial4"/>
    <dgm:cxn modelId="{0F147A30-7B04-4063-B7F3-8B13E76F6F9B}" srcId="{AF1F30F7-8DE6-45B9-BD05-29E23D205E34}" destId="{3673A703-3952-4CB8-9395-E9B9BC16CD42}" srcOrd="2" destOrd="0" parTransId="{0725456F-35E9-474D-A50B-AB18D52727A5}" sibTransId="{14B89DB5-BA6A-4DD6-9633-E817A6335A8E}"/>
    <dgm:cxn modelId="{DE3E5545-3D05-4071-B830-88AD3C8F435E}" srcId="{AF1F30F7-8DE6-45B9-BD05-29E23D205E34}" destId="{4AAC8D2C-0B21-4E94-B44F-8F472E025C35}" srcOrd="0" destOrd="0" parTransId="{F3D131BE-E452-4CFD-81E7-C09F92204835}" sibTransId="{CA5E3326-8DB4-4583-B869-F5359E81573B}"/>
    <dgm:cxn modelId="{EDF2836E-D472-4159-A7BB-B37804E6D917}" srcId="{AF1F30F7-8DE6-45B9-BD05-29E23D205E34}" destId="{F4882CD6-D136-4FA3-BBA7-6D992F701A86}" srcOrd="1" destOrd="0" parTransId="{826DECE9-C408-47A2-B498-7DF8685B97C4}" sibTransId="{14A6C142-CF87-41DB-B0A0-106FB7E1C37A}"/>
    <dgm:cxn modelId="{920E1E86-32CE-4338-8905-F3DE23E38A4B}" type="presOf" srcId="{3673A703-3952-4CB8-9395-E9B9BC16CD42}" destId="{C2599EDA-1614-468E-888F-82A5C03D3CA7}" srcOrd="0" destOrd="0" presId="urn:microsoft.com/office/officeart/2005/8/layout/radial4"/>
    <dgm:cxn modelId="{0106598B-7C03-4C85-AD6C-B294673BBE75}" type="presOf" srcId="{F3D131BE-E452-4CFD-81E7-C09F92204835}" destId="{D7BE96C2-61FB-459B-80A8-71827A560523}" srcOrd="0" destOrd="0" presId="urn:microsoft.com/office/officeart/2005/8/layout/radial4"/>
    <dgm:cxn modelId="{A3BFAC9E-DC72-4D61-BF42-786D31099D65}" type="presOf" srcId="{8F7DBF6F-3756-46C9-9FED-DF0DA8F6650D}" destId="{45F024DF-9FD1-4119-BE77-176B737FF082}" srcOrd="0" destOrd="0" presId="urn:microsoft.com/office/officeart/2005/8/layout/radial4"/>
    <dgm:cxn modelId="{117619DB-36FB-410F-9056-4E07C67B6E9D}" type="presOf" srcId="{AF1F30F7-8DE6-45B9-BD05-29E23D205E34}" destId="{4A57AFB1-2131-4B25-837D-C7A6BD0F1A44}" srcOrd="0" destOrd="0" presId="urn:microsoft.com/office/officeart/2005/8/layout/radial4"/>
    <dgm:cxn modelId="{89C55AE9-5165-4A87-AB13-F9EDA23D8DFA}" type="presOf" srcId="{4AAC8D2C-0B21-4E94-B44F-8F472E025C35}" destId="{1E175A57-5682-4AD7-A46E-FEFE29892862}" srcOrd="0" destOrd="0" presId="urn:microsoft.com/office/officeart/2005/8/layout/radial4"/>
    <dgm:cxn modelId="{2EDA1BF0-4B92-448D-841D-5B2A9EC8DC75}" type="presOf" srcId="{826DECE9-C408-47A2-B498-7DF8685B97C4}" destId="{A6D97147-5984-4CBB-9B43-24099BB6166B}" srcOrd="0" destOrd="0" presId="urn:microsoft.com/office/officeart/2005/8/layout/radial4"/>
    <dgm:cxn modelId="{DDEBF780-537E-403E-9B64-980D8BB8AFA1}" type="presParOf" srcId="{45F024DF-9FD1-4119-BE77-176B737FF082}" destId="{4A57AFB1-2131-4B25-837D-C7A6BD0F1A44}" srcOrd="0" destOrd="0" presId="urn:microsoft.com/office/officeart/2005/8/layout/radial4"/>
    <dgm:cxn modelId="{7D30DF36-2922-428B-BE1F-7D59353EF26E}" type="presParOf" srcId="{45F024DF-9FD1-4119-BE77-176B737FF082}" destId="{D7BE96C2-61FB-459B-80A8-71827A560523}" srcOrd="1" destOrd="0" presId="urn:microsoft.com/office/officeart/2005/8/layout/radial4"/>
    <dgm:cxn modelId="{5F104D8C-2B5E-4CD6-B87B-D725A0DA8529}" type="presParOf" srcId="{45F024DF-9FD1-4119-BE77-176B737FF082}" destId="{1E175A57-5682-4AD7-A46E-FEFE29892862}" srcOrd="2" destOrd="0" presId="urn:microsoft.com/office/officeart/2005/8/layout/radial4"/>
    <dgm:cxn modelId="{3FD64A08-B479-4A94-849B-AB6F5DCDAB75}" type="presParOf" srcId="{45F024DF-9FD1-4119-BE77-176B737FF082}" destId="{A6D97147-5984-4CBB-9B43-24099BB6166B}" srcOrd="3" destOrd="0" presId="urn:microsoft.com/office/officeart/2005/8/layout/radial4"/>
    <dgm:cxn modelId="{0A5AEB0D-95D7-4260-93C0-BF7B0B199060}" type="presParOf" srcId="{45F024DF-9FD1-4119-BE77-176B737FF082}" destId="{3DE1B30C-B27E-40BE-89E2-35EF1AB19ED7}" srcOrd="4" destOrd="0" presId="urn:microsoft.com/office/officeart/2005/8/layout/radial4"/>
    <dgm:cxn modelId="{9EF4D883-C79E-4AFC-8816-5CE8842EE8F0}" type="presParOf" srcId="{45F024DF-9FD1-4119-BE77-176B737FF082}" destId="{BA422704-A37F-4E46-AB19-13BEE00ABEB6}" srcOrd="5" destOrd="0" presId="urn:microsoft.com/office/officeart/2005/8/layout/radial4"/>
    <dgm:cxn modelId="{FF1ECB69-4A92-4F34-B7E5-D1A8C0A2240A}"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custT="1"/>
      <dgm:spPr>
        <a:xfrm>
          <a:off x="2757011" y="56574"/>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b="1" dirty="0">
              <a:solidFill>
                <a:schemeClr val="tx2"/>
              </a:solidFill>
              <a:latin typeface="Calibri"/>
              <a:ea typeface="+mn-ea"/>
              <a:cs typeface="+mn-cs"/>
            </a:rPr>
            <a:t>Toolkit</a:t>
          </a:r>
          <a:endParaRPr lang="nl-NL" sz="3200" b="1" dirty="0">
            <a:solidFill>
              <a:schemeClr val="tx2"/>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custT="1"/>
      <dgm:spPr>
        <a:xfrm>
          <a:off x="3736882"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100" b="1" dirty="0">
              <a:solidFill>
                <a:schemeClr val="tx2"/>
              </a:solidFill>
              <a:latin typeface="Calibri"/>
              <a:ea typeface="+mn-ea"/>
              <a:cs typeface="+mn-cs"/>
            </a:rPr>
            <a:t>Free assistance</a:t>
          </a:r>
          <a:endParaRPr lang="nl-NL" sz="2100" b="1" dirty="0">
            <a:solidFill>
              <a:schemeClr val="tx2"/>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custT="1"/>
      <dgm:spPr>
        <a:xfrm>
          <a:off x="1777140"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a:solidFill>
                <a:schemeClr val="tx2"/>
              </a:solidFill>
              <a:latin typeface="Calibri"/>
              <a:ea typeface="+mn-ea"/>
              <a:cs typeface="+mn-cs"/>
            </a:rPr>
            <a:t>Workshops&amp;</a:t>
          </a:r>
        </a:p>
        <a:p>
          <a:r>
            <a:rPr lang="en-US" sz="1800" b="1" dirty="0">
              <a:solidFill>
                <a:schemeClr val="tx2"/>
              </a:solidFill>
              <a:latin typeface="Calibri"/>
              <a:ea typeface="+mn-ea"/>
              <a:cs typeface="+mn-cs"/>
            </a:rPr>
            <a:t>Conferences</a:t>
          </a:r>
          <a:r>
            <a:rPr lang="en-US" sz="2000" b="1" dirty="0">
              <a:solidFill>
                <a:schemeClr val="tx2"/>
              </a:solidFill>
              <a:latin typeface="Calibri"/>
              <a:ea typeface="+mn-ea"/>
              <a:cs typeface="+mn-cs"/>
            </a:rPr>
            <a:t> </a:t>
          </a:r>
          <a:endParaRPr lang="nl-NL" sz="2000" b="1" dirty="0">
            <a:solidFill>
              <a:schemeClr val="tx2"/>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a:prstGeom prst="ellipse">
          <a:avLst/>
        </a:prstGeom>
      </dgm:spPr>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pt>
    <dgm:pt modelId="{B38E4F0D-BAD5-40B1-AFB6-80CB419F685E}" type="pres">
      <dgm:prSet presAssocID="{B2AD94B5-F6E8-4E7F-BC91-2757C2992CB0}" presName="circ2" presStyleLbl="vennNode1" presStyleIdx="1" presStyleCnt="3" custScaleX="110362"/>
      <dgm:spPr>
        <a:prstGeom prst="ellipse">
          <a:avLst/>
        </a:prstGeom>
      </dgm:spPr>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pt>
    <dgm:pt modelId="{242B81AE-9BD1-495F-9460-CC258483A975}" type="pres">
      <dgm:prSet presAssocID="{336CC0C5-9787-4AD9-9C79-0F18A8C224FB}" presName="circ3" presStyleLbl="vennNode1" presStyleIdx="2" presStyleCnt="3" custScaleX="108075"/>
      <dgm:spPr>
        <a:prstGeom prst="ellipse">
          <a:avLst/>
        </a:prstGeom>
      </dgm:spPr>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pt>
  </dgm:ptLst>
  <dgm:cxnLst>
    <dgm:cxn modelId="{2525AF09-392F-4ABF-B9D0-7DC97671F958}" type="presOf" srcId="{336CC0C5-9787-4AD9-9C79-0F18A8C224FB}" destId="{B85726A1-43BD-4F56-B28C-DB105550EAAD}" srcOrd="1" destOrd="0" presId="urn:microsoft.com/office/officeart/2005/8/layout/venn1"/>
    <dgm:cxn modelId="{988BB039-82FF-4FCD-94E7-1A8BE9E84BF2}" type="presOf" srcId="{54FDA341-7E2C-4676-9107-285B935D0822}" destId="{40F52C92-F22B-4562-9758-9ECBAC282BB0}" srcOrd="1" destOrd="0" presId="urn:microsoft.com/office/officeart/2005/8/layout/venn1"/>
    <dgm:cxn modelId="{95FDEB5C-7C6F-4BEC-BA85-DC3DB3DBDE2F}" type="presOf" srcId="{B2AD94B5-F6E8-4E7F-BC91-2757C2992CB0}" destId="{B38E4F0D-BAD5-40B1-AFB6-80CB419F685E}" srcOrd="0" destOrd="0" presId="urn:microsoft.com/office/officeart/2005/8/layout/venn1"/>
    <dgm:cxn modelId="{A8A76C66-21C2-44A9-ADA0-32523DF8387B}" type="presOf" srcId="{DD642BC9-45D1-455E-93AA-AC63EC82C8EE}" destId="{CAC6DD9A-E0AB-4FFD-B341-55B486A29D3A}" srcOrd="0"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17D3674E-A4A7-4CBB-8874-F52F8F98F80E}" srcId="{DD642BC9-45D1-455E-93AA-AC63EC82C8EE}" destId="{B2AD94B5-F6E8-4E7F-BC91-2757C2992CB0}" srcOrd="1" destOrd="0" parTransId="{B23A9894-A8EB-4F7F-B118-DA4BA9B4AF3C}" sibTransId="{840D2F07-50A9-443A-BDBD-637B6E263C25}"/>
    <dgm:cxn modelId="{8F40F370-B1CE-4202-9853-F6A5857F1A87}" srcId="{DD642BC9-45D1-455E-93AA-AC63EC82C8EE}" destId="{54FDA341-7E2C-4676-9107-285B935D0822}" srcOrd="0" destOrd="0" parTransId="{C04FA0B6-4F85-4F55-85B7-A2D87789BE6D}" sibTransId="{976A3FE6-2A3C-451C-AA8D-C3EA2BF70D57}"/>
    <dgm:cxn modelId="{B782A480-5086-4AD8-9D53-CE2F9F4483A0}" type="presOf" srcId="{B2AD94B5-F6E8-4E7F-BC91-2757C2992CB0}" destId="{DC50628E-1001-46E0-BE4B-A945B2B14DE1}" srcOrd="1" destOrd="0" presId="urn:microsoft.com/office/officeart/2005/8/layout/venn1"/>
    <dgm:cxn modelId="{4B77C686-3CBA-4186-B860-14991158888D}" type="presOf" srcId="{336CC0C5-9787-4AD9-9C79-0F18A8C224FB}" destId="{242B81AE-9BD1-495F-9460-CC258483A975}" srcOrd="0" destOrd="0" presId="urn:microsoft.com/office/officeart/2005/8/layout/venn1"/>
    <dgm:cxn modelId="{C81AA5B7-255F-431B-AE8F-E1083B9688E0}" type="presOf" srcId="{54FDA341-7E2C-4676-9107-285B935D0822}" destId="{F1B23B54-1166-4F10-9555-3EE3F4D06CFA}" srcOrd="0" destOrd="0" presId="urn:microsoft.com/office/officeart/2005/8/layout/venn1"/>
    <dgm:cxn modelId="{3FCA8D82-89A9-4A8A-97BE-E6683F998982}" type="presParOf" srcId="{CAC6DD9A-E0AB-4FFD-B341-55B486A29D3A}" destId="{F1B23B54-1166-4F10-9555-3EE3F4D06CFA}" srcOrd="0" destOrd="0" presId="urn:microsoft.com/office/officeart/2005/8/layout/venn1"/>
    <dgm:cxn modelId="{AF17D64E-288D-4461-AF99-17157A05A5EA}" type="presParOf" srcId="{CAC6DD9A-E0AB-4FFD-B341-55B486A29D3A}" destId="{40F52C92-F22B-4562-9758-9ECBAC282BB0}" srcOrd="1" destOrd="0" presId="urn:microsoft.com/office/officeart/2005/8/layout/venn1"/>
    <dgm:cxn modelId="{D39C1B56-A278-4B92-96FC-072E6CE40301}" type="presParOf" srcId="{CAC6DD9A-E0AB-4FFD-B341-55B486A29D3A}" destId="{B38E4F0D-BAD5-40B1-AFB6-80CB419F685E}" srcOrd="2" destOrd="0" presId="urn:microsoft.com/office/officeart/2005/8/layout/venn1"/>
    <dgm:cxn modelId="{611DB465-E1BC-461A-8C70-E447B1F87A7C}" type="presParOf" srcId="{CAC6DD9A-E0AB-4FFD-B341-55B486A29D3A}" destId="{DC50628E-1001-46E0-BE4B-A945B2B14DE1}" srcOrd="3" destOrd="0" presId="urn:microsoft.com/office/officeart/2005/8/layout/venn1"/>
    <dgm:cxn modelId="{75F84F41-17B0-4551-8BFC-EC1A885B02F4}" type="presParOf" srcId="{CAC6DD9A-E0AB-4FFD-B341-55B486A29D3A}" destId="{242B81AE-9BD1-495F-9460-CC258483A975}" srcOrd="4" destOrd="0" presId="urn:microsoft.com/office/officeart/2005/8/layout/venn1"/>
    <dgm:cxn modelId="{BD928668-5886-4E46-954F-411D38F1618B}"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DE57-2CAB-4C11-810B-AD943E7A787E}">
      <dsp:nvSpPr>
        <dsp:cNvPr id="0" name=""/>
        <dsp:cNvSpPr/>
      </dsp:nvSpPr>
      <dsp:spPr>
        <a:xfrm>
          <a:off x="2251866" y="558065"/>
          <a:ext cx="3725867" cy="3725867"/>
        </a:xfrm>
        <a:prstGeom prst="blockArc">
          <a:avLst>
            <a:gd name="adj1" fmla="val 11880000"/>
            <a:gd name="adj2" fmla="val 1620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EEB6E4C-20C5-40BB-A222-CD3D4D873192}">
      <dsp:nvSpPr>
        <dsp:cNvPr id="0" name=""/>
        <dsp:cNvSpPr/>
      </dsp:nvSpPr>
      <dsp:spPr>
        <a:xfrm>
          <a:off x="2251866" y="558065"/>
          <a:ext cx="3725867" cy="3725867"/>
        </a:xfrm>
        <a:prstGeom prst="blockArc">
          <a:avLst>
            <a:gd name="adj1" fmla="val 7560000"/>
            <a:gd name="adj2" fmla="val 1188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E2E8FB-D163-4396-8472-8DF1FDE8998D}">
      <dsp:nvSpPr>
        <dsp:cNvPr id="0" name=""/>
        <dsp:cNvSpPr/>
      </dsp:nvSpPr>
      <dsp:spPr>
        <a:xfrm>
          <a:off x="2251866" y="558065"/>
          <a:ext cx="3725867" cy="3725867"/>
        </a:xfrm>
        <a:prstGeom prst="blockArc">
          <a:avLst>
            <a:gd name="adj1" fmla="val 3240000"/>
            <a:gd name="adj2" fmla="val 756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EBA8F1A-4038-465A-969D-70975199800C}">
      <dsp:nvSpPr>
        <dsp:cNvPr id="0" name=""/>
        <dsp:cNvSpPr/>
      </dsp:nvSpPr>
      <dsp:spPr>
        <a:xfrm>
          <a:off x="2264227" y="549164"/>
          <a:ext cx="3725867" cy="3725867"/>
        </a:xfrm>
        <a:prstGeom prst="blockArc">
          <a:avLst>
            <a:gd name="adj1" fmla="val 20617693"/>
            <a:gd name="adj2" fmla="val 3268777"/>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A93C1C8-4E84-48A3-8BD2-56AE61675F46}">
      <dsp:nvSpPr>
        <dsp:cNvPr id="0" name=""/>
        <dsp:cNvSpPr/>
      </dsp:nvSpPr>
      <dsp:spPr>
        <a:xfrm>
          <a:off x="2266848" y="558004"/>
          <a:ext cx="3725867" cy="3725867"/>
        </a:xfrm>
        <a:prstGeom prst="blockArc">
          <a:avLst>
            <a:gd name="adj1" fmla="val 16171696"/>
            <a:gd name="adj2" fmla="val 20600273"/>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197BC43-30CC-4AE4-8C09-1EEEC72A35D0}">
      <dsp:nvSpPr>
        <dsp:cNvPr id="0" name=""/>
        <dsp:cNvSpPr/>
      </dsp:nvSpPr>
      <dsp:spPr>
        <a:xfrm>
          <a:off x="3256880" y="1563079"/>
          <a:ext cx="1715839" cy="171583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a:ea typeface="+mn-ea"/>
              <a:cs typeface="+mn-cs"/>
            </a:rPr>
            <a:t>Smart</a:t>
          </a:r>
        </a:p>
        <a:p>
          <a:pPr marL="0" lvl="0" indent="0" algn="ctr" defTabSz="533400">
            <a:lnSpc>
              <a:spcPct val="90000"/>
            </a:lnSpc>
            <a:spcBef>
              <a:spcPct val="0"/>
            </a:spcBef>
            <a:spcAft>
              <a:spcPct val="35000"/>
            </a:spcAft>
            <a:buNone/>
          </a:pPr>
          <a:r>
            <a:rPr lang="en-US" sz="1200" b="1" kern="1200" dirty="0">
              <a:solidFill>
                <a:sysClr val="window" lastClr="FFFFFF"/>
              </a:solidFill>
              <a:latin typeface="Calibri"/>
              <a:ea typeface="+mn-ea"/>
              <a:cs typeface="+mn-cs"/>
            </a:rPr>
            <a:t>Sustainable</a:t>
          </a:r>
        </a:p>
        <a:p>
          <a:pPr marL="0" lvl="0" indent="0" algn="ctr" defTabSz="533400">
            <a:lnSpc>
              <a:spcPct val="90000"/>
            </a:lnSpc>
            <a:spcBef>
              <a:spcPct val="0"/>
            </a:spcBef>
            <a:spcAft>
              <a:spcPct val="35000"/>
            </a:spcAft>
            <a:buNone/>
          </a:pPr>
          <a:r>
            <a:rPr lang="en-US" sz="1200" b="1" kern="1200" dirty="0">
              <a:solidFill>
                <a:sysClr val="window" lastClr="FFFFFF"/>
              </a:solidFill>
              <a:latin typeface="Calibri"/>
              <a:ea typeface="+mn-ea"/>
              <a:cs typeface="+mn-cs"/>
            </a:rPr>
            <a:t>Inclusive</a:t>
          </a:r>
        </a:p>
        <a:p>
          <a:pPr marL="0" lvl="0" indent="0" algn="ctr" defTabSz="533400">
            <a:lnSpc>
              <a:spcPct val="90000"/>
            </a:lnSpc>
            <a:spcBef>
              <a:spcPct val="0"/>
            </a:spcBef>
            <a:spcAft>
              <a:spcPct val="35000"/>
            </a:spcAft>
            <a:buNone/>
          </a:pPr>
          <a:r>
            <a:rPr lang="nl-NL" sz="1200" b="1" kern="1200" dirty="0" err="1">
              <a:solidFill>
                <a:sysClr val="window" lastClr="FFFFFF"/>
              </a:solidFill>
              <a:latin typeface="Calibri"/>
              <a:ea typeface="+mn-ea"/>
              <a:cs typeface="+mn-cs"/>
            </a:rPr>
            <a:t>Growth</a:t>
          </a:r>
          <a:endParaRPr lang="nl-NL" sz="1200" b="1"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l-NL" sz="1200" b="1" kern="1200" dirty="0">
            <a:solidFill>
              <a:sysClr val="window" lastClr="FFFFFF"/>
            </a:solidFill>
            <a:latin typeface="Calibri"/>
            <a:ea typeface="+mn-ea"/>
            <a:cs typeface="+mn-cs"/>
          </a:endParaRPr>
        </a:p>
      </dsp:txBody>
      <dsp:txXfrm>
        <a:off x="3508159" y="1814358"/>
        <a:ext cx="1213281" cy="1213281"/>
      </dsp:txXfrm>
    </dsp:sp>
    <dsp:sp modelId="{189AFA03-0587-46BD-823E-E95CBBF3BA24}">
      <dsp:nvSpPr>
        <dsp:cNvPr id="0" name=""/>
        <dsp:cNvSpPr/>
      </dsp:nvSpPr>
      <dsp:spPr>
        <a:xfrm>
          <a:off x="3514256" y="761"/>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Innovation</a:t>
          </a:r>
          <a:r>
            <a:rPr lang="en-US" sz="1000" b="1" kern="1200" dirty="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3690151" y="176656"/>
        <a:ext cx="849297" cy="849297"/>
      </dsp:txXfrm>
    </dsp:sp>
    <dsp:sp modelId="{8F08F44F-F093-41C3-B87F-34DA16C2C553}">
      <dsp:nvSpPr>
        <dsp:cNvPr id="0" name=""/>
        <dsp:cNvSpPr/>
      </dsp:nvSpPr>
      <dsp:spPr>
        <a:xfrm>
          <a:off x="5272527" y="1298638"/>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Education</a:t>
          </a:r>
          <a:r>
            <a:rPr lang="en-US" sz="1000" b="1" kern="1200" dirty="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5448422" y="1474533"/>
        <a:ext cx="849297" cy="849297"/>
      </dsp:txXfrm>
    </dsp:sp>
    <dsp:sp modelId="{E29C24FA-8C7D-4B81-89BD-93819E9E11AA}">
      <dsp:nvSpPr>
        <dsp:cNvPr id="0" name=""/>
        <dsp:cNvSpPr/>
      </dsp:nvSpPr>
      <dsp:spPr>
        <a:xfrm>
          <a:off x="4583845"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Climate/</a:t>
          </a:r>
        </a:p>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energy</a:t>
          </a:r>
          <a:r>
            <a:rPr lang="en-US" sz="1000" b="1" kern="1200" dirty="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4759740" y="3468514"/>
        <a:ext cx="849297" cy="849297"/>
      </dsp:txXfrm>
    </dsp:sp>
    <dsp:sp modelId="{58BF5E4D-2F4C-416D-9C3B-C60A32C207FC}">
      <dsp:nvSpPr>
        <dsp:cNvPr id="0" name=""/>
        <dsp:cNvSpPr/>
      </dsp:nvSpPr>
      <dsp:spPr>
        <a:xfrm>
          <a:off x="2444666"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a:ea typeface="+mn-ea"/>
              <a:cs typeface="+mn-cs"/>
            </a:rPr>
            <a:t>Employment </a:t>
          </a:r>
          <a:endParaRPr lang="nl-NL" sz="1200" b="1" kern="1200" dirty="0">
            <a:solidFill>
              <a:sysClr val="window" lastClr="FFFFFF"/>
            </a:solidFill>
            <a:latin typeface="Calibri"/>
            <a:ea typeface="+mn-ea"/>
            <a:cs typeface="+mn-cs"/>
          </a:endParaRPr>
        </a:p>
      </dsp:txBody>
      <dsp:txXfrm>
        <a:off x="2620561" y="3468514"/>
        <a:ext cx="849297" cy="849297"/>
      </dsp:txXfrm>
    </dsp:sp>
    <dsp:sp modelId="{4474F02D-012B-48C9-89CC-2281F3410813}">
      <dsp:nvSpPr>
        <dsp:cNvPr id="0" name=""/>
        <dsp:cNvSpPr/>
      </dsp:nvSpPr>
      <dsp:spPr>
        <a:xfrm>
          <a:off x="1783623" y="125813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Social</a:t>
          </a:r>
          <a:r>
            <a:rPr lang="en-US" sz="1000" b="1" kern="1200" dirty="0">
              <a:solidFill>
                <a:sysClr val="window" lastClr="FFFFFF"/>
              </a:solidFill>
              <a:latin typeface="Calibri"/>
              <a:ea typeface="+mn-ea"/>
              <a:cs typeface="+mn-cs"/>
            </a:rPr>
            <a:t> </a:t>
          </a:r>
          <a:r>
            <a:rPr lang="en-US" sz="1400" b="1" kern="1200" dirty="0">
              <a:solidFill>
                <a:sysClr val="window" lastClr="FFFFFF"/>
              </a:solidFill>
              <a:latin typeface="Calibri"/>
              <a:ea typeface="+mn-ea"/>
              <a:cs typeface="+mn-cs"/>
            </a:rPr>
            <a:t>inclusion</a:t>
          </a:r>
          <a:endParaRPr lang="nl-NL" sz="1400" b="1" kern="1200" dirty="0">
            <a:solidFill>
              <a:sysClr val="window" lastClr="FFFFFF"/>
            </a:solidFill>
            <a:latin typeface="Calibri"/>
            <a:ea typeface="+mn-ea"/>
            <a:cs typeface="+mn-cs"/>
          </a:endParaRPr>
        </a:p>
      </dsp:txBody>
      <dsp:txXfrm>
        <a:off x="1959518" y="1434034"/>
        <a:ext cx="849297" cy="84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48AD-168A-4B2B-922E-26B7B6677A6D}">
      <dsp:nvSpPr>
        <dsp:cNvPr id="0" name=""/>
        <dsp:cNvSpPr/>
      </dsp:nvSpPr>
      <dsp:spPr>
        <a:xfrm>
          <a:off x="0" y="104228"/>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ysClr val="window" lastClr="FFFFFF"/>
              </a:solidFill>
              <a:latin typeface="Calibri"/>
              <a:ea typeface="+mn-ea"/>
              <a:cs typeface="+mn-cs"/>
            </a:rPr>
            <a:t>”</a:t>
          </a:r>
          <a:r>
            <a:rPr lang="en-US" sz="2000" b="0" i="1" kern="1200" dirty="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sz="2000" b="0" kern="1200" dirty="0">
              <a:solidFill>
                <a:sysClr val="window" lastClr="FFFFFF"/>
              </a:solidFill>
              <a:latin typeface="Calibri"/>
              <a:ea typeface="+mn-ea"/>
              <a:cs typeface="+mn-cs"/>
            </a:rPr>
            <a:t>” (2006)</a:t>
          </a:r>
          <a:endParaRPr lang="nl-NL" sz="2000" b="0" kern="1200" dirty="0">
            <a:solidFill>
              <a:sysClr val="window" lastClr="FFFFFF"/>
            </a:solidFill>
            <a:latin typeface="Calibri"/>
            <a:ea typeface="+mn-ea"/>
            <a:cs typeface="+mn-cs"/>
          </a:endParaRPr>
        </a:p>
      </dsp:txBody>
      <dsp:txXfrm>
        <a:off x="1688091" y="104228"/>
        <a:ext cx="6099056" cy="1306615"/>
      </dsp:txXfrm>
    </dsp:sp>
    <dsp:sp modelId="{A6B6508A-3ECA-4DBB-ADBC-5DFAB2DFE4F2}">
      <dsp:nvSpPr>
        <dsp:cNvPr id="0" name=""/>
        <dsp:cNvSpPr/>
      </dsp:nvSpPr>
      <dsp:spPr>
        <a:xfrm>
          <a:off x="130661" y="130661"/>
          <a:ext cx="1557429" cy="1045292"/>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ACC6CB9-6803-458E-BCE6-C0235B5F65A0}">
      <dsp:nvSpPr>
        <dsp:cNvPr id="0" name=""/>
        <dsp:cNvSpPr/>
      </dsp:nvSpPr>
      <dsp:spPr>
        <a:xfrm>
          <a:off x="0" y="1437276"/>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solidFill>
                <a:sysClr val="window" lastClr="FFFFFF"/>
              </a:solidFill>
              <a:latin typeface="Calibri"/>
              <a:ea typeface="+mn-ea"/>
              <a:cs typeface="+mn-cs"/>
            </a:rPr>
            <a:t>”invention implemented and taken to market” (Chesbrough, 2006)</a:t>
          </a:r>
          <a:endParaRPr lang="nl-NL" sz="2000" b="1" i="1" kern="1200" dirty="0">
            <a:solidFill>
              <a:sysClr val="window" lastClr="FFFFFF"/>
            </a:solidFill>
            <a:latin typeface="Calibri"/>
            <a:ea typeface="+mn-ea"/>
            <a:cs typeface="+mn-cs"/>
          </a:endParaRPr>
        </a:p>
      </dsp:txBody>
      <dsp:txXfrm>
        <a:off x="1688091" y="1437276"/>
        <a:ext cx="6099056" cy="1306615"/>
      </dsp:txXfrm>
    </dsp:sp>
    <dsp:sp modelId="{70681D62-622A-4AC9-AF9F-038044FA9E90}">
      <dsp:nvSpPr>
        <dsp:cNvPr id="0" name=""/>
        <dsp:cNvSpPr/>
      </dsp:nvSpPr>
      <dsp:spPr>
        <a:xfrm>
          <a:off x="130661" y="1567937"/>
          <a:ext cx="1557429" cy="1045292"/>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79ED9C4-A881-49D5-B8A9-F97750CB3D49}">
      <dsp:nvSpPr>
        <dsp:cNvPr id="0" name=""/>
        <dsp:cNvSpPr/>
      </dsp:nvSpPr>
      <dsp:spPr>
        <a:xfrm>
          <a:off x="0" y="2874553"/>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solidFill>
                <a:sysClr val="window" lastClr="FFFFFF"/>
              </a:solidFill>
              <a:latin typeface="Calibri"/>
              <a:ea typeface="+mn-ea"/>
              <a:cs typeface="+mn-cs"/>
            </a:rPr>
            <a:t>“when an invention is introduced commercially  as a new or improved product of process” (Maclaurin, 1953)</a:t>
          </a:r>
          <a:endParaRPr lang="nl-NL" sz="2000" b="1" i="1" kern="1200" dirty="0">
            <a:solidFill>
              <a:sysClr val="window" lastClr="FFFFFF"/>
            </a:solidFill>
            <a:latin typeface="Calibri"/>
            <a:ea typeface="+mn-ea"/>
            <a:cs typeface="+mn-cs"/>
          </a:endParaRPr>
        </a:p>
      </dsp:txBody>
      <dsp:txXfrm>
        <a:off x="1688091" y="2874553"/>
        <a:ext cx="6099056" cy="1306615"/>
      </dsp:txXfrm>
    </dsp:sp>
    <dsp:sp modelId="{0600A522-C525-4125-AE96-801C9193ADE8}">
      <dsp:nvSpPr>
        <dsp:cNvPr id="0" name=""/>
        <dsp:cNvSpPr/>
      </dsp:nvSpPr>
      <dsp:spPr>
        <a:xfrm>
          <a:off x="130661" y="3005214"/>
          <a:ext cx="1557429" cy="1045292"/>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D2C6E-8D80-4E65-82BB-EF3DB987DAB3}">
      <dsp:nvSpPr>
        <dsp:cNvPr id="0" name=""/>
        <dsp:cNvSpPr/>
      </dsp:nvSpPr>
      <dsp:spPr>
        <a:xfrm>
          <a:off x="-5116966" y="-783865"/>
          <a:ext cx="6093692" cy="6093692"/>
        </a:xfrm>
        <a:prstGeom prst="blockArc">
          <a:avLst>
            <a:gd name="adj1" fmla="val 18900000"/>
            <a:gd name="adj2" fmla="val 2700000"/>
            <a:gd name="adj3" fmla="val 354"/>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F653F3-3E31-4D77-ABEA-E689BEFFABBE}">
      <dsp:nvSpPr>
        <dsp:cNvPr id="0" name=""/>
        <dsp:cNvSpPr/>
      </dsp:nvSpPr>
      <dsp:spPr>
        <a:xfrm>
          <a:off x="628203" y="452596"/>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Overcome the limitation of physical resources </a:t>
          </a:r>
          <a:endParaRPr lang="nl-NL" sz="2300" kern="1200" dirty="0">
            <a:solidFill>
              <a:sysClr val="window" lastClr="FFFFFF"/>
            </a:solidFill>
            <a:latin typeface="Calibri"/>
            <a:ea typeface="+mn-ea"/>
            <a:cs typeface="+mn-cs"/>
          </a:endParaRPr>
        </a:p>
      </dsp:txBody>
      <dsp:txXfrm>
        <a:off x="628203" y="452596"/>
        <a:ext cx="6964980" cy="905192"/>
      </dsp:txXfrm>
    </dsp:sp>
    <dsp:sp modelId="{60A684A4-900A-4AF4-8F88-9FA23EED56D7}">
      <dsp:nvSpPr>
        <dsp:cNvPr id="0" name=""/>
        <dsp:cNvSpPr/>
      </dsp:nvSpPr>
      <dsp: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69C2AAF-BF58-427C-B369-A3DC4AFB4281}">
      <dsp:nvSpPr>
        <dsp:cNvPr id="0" name=""/>
        <dsp:cNvSpPr/>
      </dsp:nvSpPr>
      <dsp:spPr>
        <a:xfrm>
          <a:off x="957240" y="1810384"/>
          <a:ext cx="6635942"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New markets</a:t>
          </a:r>
        </a:p>
        <a:p>
          <a:pPr marL="0" lvl="0" indent="0" algn="l"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New employment opportunities</a:t>
          </a:r>
          <a:endParaRPr lang="nl-NL" sz="2300" kern="1200" dirty="0">
            <a:solidFill>
              <a:sysClr val="window" lastClr="FFFFFF"/>
            </a:solidFill>
            <a:latin typeface="Calibri"/>
            <a:ea typeface="+mn-ea"/>
            <a:cs typeface="+mn-cs"/>
          </a:endParaRPr>
        </a:p>
      </dsp:txBody>
      <dsp:txXfrm>
        <a:off x="957240" y="1810384"/>
        <a:ext cx="6635942" cy="905192"/>
      </dsp:txXfrm>
    </dsp:sp>
    <dsp:sp modelId="{C46611E4-AF11-4B23-9779-13CE257D4108}">
      <dsp:nvSpPr>
        <dsp:cNvPr id="0" name=""/>
        <dsp:cNvSpPr/>
      </dsp:nvSpPr>
      <dsp: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0A7FD4-12BB-4000-928D-72D12BA679ED}">
      <dsp:nvSpPr>
        <dsp:cNvPr id="0" name=""/>
        <dsp:cNvSpPr/>
      </dsp:nvSpPr>
      <dsp:spPr>
        <a:xfrm>
          <a:off x="628203" y="3168173"/>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Solution to challenges </a:t>
          </a:r>
          <a:endParaRPr lang="nl-NL" sz="2300" kern="1200" dirty="0">
            <a:solidFill>
              <a:sysClr val="window" lastClr="FFFFFF"/>
            </a:solidFill>
            <a:latin typeface="Calibri"/>
            <a:ea typeface="+mn-ea"/>
            <a:cs typeface="+mn-cs"/>
          </a:endParaRPr>
        </a:p>
      </dsp:txBody>
      <dsp:txXfrm>
        <a:off x="628203" y="3168173"/>
        <a:ext cx="6964980" cy="905192"/>
      </dsp:txXfrm>
    </dsp:sp>
    <dsp:sp modelId="{4B5C0A03-CF84-4D7B-953D-F3B30606C3D8}">
      <dsp:nvSpPr>
        <dsp:cNvPr id="0" name=""/>
        <dsp:cNvSpPr/>
      </dsp:nvSpPr>
      <dsp: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DACF-B61B-44A6-998E-3EB194FA6260}">
      <dsp:nvSpPr>
        <dsp:cNvPr id="0" name=""/>
        <dsp:cNvSpPr/>
      </dsp:nvSpPr>
      <dsp: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0676D79-BC88-417E-84EA-3FF3074190AA}">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National processes:</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Administrative task;</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Small scale;</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National competition.  </a:t>
          </a:r>
          <a:endParaRPr lang="nl-NL" sz="1500" b="1" kern="1200" dirty="0">
            <a:solidFill>
              <a:srgbClr val="002060"/>
            </a:solidFill>
            <a:latin typeface="Calibri"/>
            <a:ea typeface="+mn-ea"/>
            <a:cs typeface="+mn-cs"/>
          </a:endParaRPr>
        </a:p>
      </dsp:txBody>
      <dsp:txXfrm>
        <a:off x="257157" y="2077240"/>
        <a:ext cx="2310994" cy="2025722"/>
      </dsp:txXfrm>
    </dsp:sp>
    <dsp:sp modelId="{1606ACA4-D2C6-40D7-9BD7-CBFC659920CF}">
      <dsp:nvSpPr>
        <dsp:cNvPr id="0" name=""/>
        <dsp:cNvSpPr/>
      </dsp:nvSpPr>
      <dsp: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A4A161F-9944-4A5F-B2C9-D88CC889B0D9}">
      <dsp:nvSpPr>
        <dsp:cNvPr id="0" name=""/>
        <dsp:cNvSpPr/>
      </dsp:nvSpPr>
      <dsp: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BF2302-2063-4C80-9DBA-D454579916C4}">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European coordination:</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Integrate the EU public markets;</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Improve value for money;</a:t>
          </a:r>
        </a:p>
        <a:p>
          <a:pPr marL="0" lvl="0" indent="0" algn="l" defTabSz="666750">
            <a:lnSpc>
              <a:spcPct val="90000"/>
            </a:lnSpc>
            <a:spcBef>
              <a:spcPct val="0"/>
            </a:spcBef>
            <a:spcAft>
              <a:spcPct val="35000"/>
            </a:spcAft>
            <a:buNone/>
          </a:pPr>
          <a:endParaRPr lang="en-US" sz="1500" b="1" kern="1200" dirty="0">
            <a:solidFill>
              <a:sysClr val="windowText" lastClr="000000">
                <a:hueOff val="0"/>
                <a:satOff val="0"/>
                <a:lumOff val="0"/>
                <a:alphaOff val="0"/>
              </a:sysClr>
            </a:solidFill>
            <a:latin typeface="Calibri"/>
            <a:ea typeface="+mn-ea"/>
            <a:cs typeface="+mn-cs"/>
          </a:endParaRPr>
        </a:p>
      </dsp:txBody>
      <dsp:txXfrm>
        <a:off x="3086266" y="1377174"/>
        <a:ext cx="2310994" cy="2025722"/>
      </dsp:txXfrm>
    </dsp:sp>
    <dsp:sp modelId="{519D5F29-0F00-4E57-A13B-8C5023CDA9DA}">
      <dsp:nvSpPr>
        <dsp:cNvPr id="0" name=""/>
        <dsp:cNvSpPr/>
      </dsp:nvSpPr>
      <dsp: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E367B8F-9500-4619-B366-FD6C2A5807D1}">
      <dsp:nvSpPr>
        <dsp:cNvPr id="0" name=""/>
        <dsp:cNvSpPr/>
      </dsp:nvSpPr>
      <dsp: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96836BD-0917-44A1-9AFC-01B97F8744A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Smart use of procurement:</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Professionalization;</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Economies of scale;</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Innovation;</a:t>
          </a:r>
        </a:p>
        <a:p>
          <a:pPr marL="0" lvl="0" indent="0" algn="l" defTabSz="666750">
            <a:lnSpc>
              <a:spcPct val="90000"/>
            </a:lnSpc>
            <a:spcBef>
              <a:spcPct val="0"/>
            </a:spcBef>
            <a:spcAft>
              <a:spcPct val="35000"/>
            </a:spcAft>
            <a:buNone/>
          </a:pPr>
          <a:r>
            <a:rPr lang="en-US" sz="1500" b="1" kern="1200" dirty="0">
              <a:solidFill>
                <a:srgbClr val="002060"/>
              </a:solidFill>
              <a:latin typeface="Calibri"/>
              <a:ea typeface="+mn-ea"/>
              <a:cs typeface="+mn-cs"/>
            </a:rPr>
            <a:t>- Sustainability</a:t>
          </a:r>
          <a:r>
            <a:rPr lang="en-US" sz="1500" b="1" kern="1200" dirty="0">
              <a:solidFill>
                <a:sysClr val="windowText" lastClr="000000">
                  <a:hueOff val="0"/>
                  <a:satOff val="0"/>
                  <a:lumOff val="0"/>
                  <a:alphaOff val="0"/>
                </a:sysClr>
              </a:solidFill>
              <a:latin typeface="Calibri"/>
              <a:ea typeface="+mn-ea"/>
              <a:cs typeface="+mn-cs"/>
            </a:rPr>
            <a:t>.</a:t>
          </a:r>
        </a:p>
        <a:p>
          <a:pPr marL="0" lvl="0" indent="0" algn="l" defTabSz="666750">
            <a:lnSpc>
              <a:spcPct val="90000"/>
            </a:lnSpc>
            <a:spcBef>
              <a:spcPct val="0"/>
            </a:spcBef>
            <a:spcAft>
              <a:spcPct val="35000"/>
            </a:spcAft>
            <a:buNone/>
          </a:pPr>
          <a:endParaRPr lang="nl-NL" sz="1500" b="1" kern="1200" dirty="0">
            <a:solidFill>
              <a:sysClr val="windowText" lastClr="000000">
                <a:hueOff val="0"/>
                <a:satOff val="0"/>
                <a:lumOff val="0"/>
                <a:alphaOff val="0"/>
              </a:sysClr>
            </a:solidFill>
            <a:latin typeface="Calibri"/>
            <a:ea typeface="+mn-ea"/>
            <a:cs typeface="+mn-cs"/>
          </a:endParaRPr>
        </a:p>
      </dsp:txBody>
      <dsp:txXfrm>
        <a:off x="5915374" y="677109"/>
        <a:ext cx="2310994" cy="202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AFB1-2131-4B25-837D-C7A6BD0F1A44}">
      <dsp:nvSpPr>
        <dsp:cNvPr id="0" name=""/>
        <dsp:cNvSpPr/>
      </dsp:nvSpPr>
      <dsp: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a:ea typeface="+mn-ea"/>
              <a:cs typeface="+mn-cs"/>
            </a:rPr>
            <a:t>Innovation Procurement</a:t>
          </a:r>
          <a:endParaRPr lang="nl-NL" sz="2000" b="1" kern="1200" dirty="0">
            <a:solidFill>
              <a:sysClr val="window" lastClr="FFFFFF"/>
            </a:solidFill>
            <a:latin typeface="Calibri"/>
            <a:ea typeface="+mn-ea"/>
            <a:cs typeface="+mn-cs"/>
          </a:endParaRPr>
        </a:p>
      </dsp:txBody>
      <dsp:txXfrm>
        <a:off x="3385210" y="2763755"/>
        <a:ext cx="1459178" cy="1459178"/>
      </dsp:txXfrm>
    </dsp:sp>
    <dsp:sp modelId="{D7BE96C2-61FB-459B-80A8-71827A560523}">
      <dsp:nvSpPr>
        <dsp:cNvPr id="0" name=""/>
        <dsp:cNvSpPr/>
      </dsp:nvSpPr>
      <dsp: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175A57-5682-4AD7-A46E-FEFE29892862}">
      <dsp:nvSpPr>
        <dsp:cNvPr id="0" name=""/>
        <dsp:cNvSpPr/>
      </dsp:nvSpPr>
      <dsp: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Legislation</a:t>
          </a:r>
          <a:endParaRPr lang="nl-NL" sz="3100" kern="1200" dirty="0">
            <a:solidFill>
              <a:sysClr val="window" lastClr="FFFFFF"/>
            </a:solidFill>
            <a:latin typeface="Calibri"/>
            <a:ea typeface="+mn-ea"/>
            <a:cs typeface="+mn-cs"/>
          </a:endParaRPr>
        </a:p>
      </dsp:txBody>
      <dsp:txXfrm>
        <a:off x="961974" y="1201666"/>
        <a:ext cx="1868538" cy="1476457"/>
      </dsp:txXfrm>
    </dsp:sp>
    <dsp:sp modelId="{A6D97147-5984-4CBB-9B43-24099BB6166B}">
      <dsp:nvSpPr>
        <dsp:cNvPr id="0" name=""/>
        <dsp:cNvSpPr/>
      </dsp:nvSpPr>
      <dsp: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E1B30C-B27E-40BE-89E2-35EF1AB19ED7}">
      <dsp:nvSpPr>
        <dsp:cNvPr id="0" name=""/>
        <dsp:cNvSpPr/>
      </dsp:nvSpPr>
      <dsp: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Policy</a:t>
          </a:r>
          <a:endParaRPr lang="nl-NL" sz="3100" kern="1200" dirty="0">
            <a:solidFill>
              <a:sysClr val="window" lastClr="FFFFFF"/>
            </a:solidFill>
            <a:latin typeface="Calibri"/>
            <a:ea typeface="+mn-ea"/>
            <a:cs typeface="+mn-cs"/>
          </a:endParaRPr>
        </a:p>
      </dsp:txBody>
      <dsp:txXfrm>
        <a:off x="3180530" y="46759"/>
        <a:ext cx="1868538" cy="1476457"/>
      </dsp:txXfrm>
    </dsp:sp>
    <dsp:sp modelId="{BA422704-A37F-4E46-AB19-13BEE00ABEB6}">
      <dsp:nvSpPr>
        <dsp:cNvPr id="0" name=""/>
        <dsp:cNvSpPr/>
      </dsp:nvSpPr>
      <dsp: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99EDA-1614-468E-888F-82A5C03D3CA7}">
      <dsp:nvSpPr>
        <dsp:cNvPr id="0" name=""/>
        <dsp:cNvSpPr/>
      </dsp:nvSpPr>
      <dsp: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Funding</a:t>
          </a:r>
          <a:endParaRPr lang="nl-NL" sz="3100" kern="1200" dirty="0">
            <a:solidFill>
              <a:sysClr val="window" lastClr="FFFFFF"/>
            </a:solidFill>
            <a:latin typeface="Calibri"/>
            <a:ea typeface="+mn-ea"/>
            <a:cs typeface="+mn-cs"/>
          </a:endParaRPr>
        </a:p>
      </dsp:txBody>
      <dsp:txXfrm>
        <a:off x="5399086" y="1201666"/>
        <a:ext cx="1868538" cy="147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3B54-1166-4F10-9555-3EE3F4D06CFA}">
      <dsp:nvSpPr>
        <dsp:cNvPr id="0" name=""/>
        <dsp:cNvSpPr/>
      </dsp:nvSpPr>
      <dsp:spPr>
        <a:xfrm>
          <a:off x="2741484"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Calibri"/>
              <a:ea typeface="+mn-ea"/>
              <a:cs typeface="+mn-cs"/>
            </a:rPr>
            <a:t>Toolkit</a:t>
          </a:r>
          <a:endParaRPr lang="nl-NL" sz="3200" b="1" kern="1200" dirty="0">
            <a:solidFill>
              <a:schemeClr val="tx2"/>
            </a:solidFill>
            <a:latin typeface="Calibri"/>
            <a:ea typeface="+mn-ea"/>
            <a:cs typeface="+mn-cs"/>
          </a:endParaRPr>
        </a:p>
      </dsp:txBody>
      <dsp:txXfrm>
        <a:off x="3103561" y="531800"/>
        <a:ext cx="1991423" cy="1222010"/>
      </dsp:txXfrm>
    </dsp:sp>
    <dsp:sp modelId="{B38E4F0D-BAD5-40B1-AFB6-80CB419F685E}">
      <dsp:nvSpPr>
        <dsp:cNvPr id="0" name=""/>
        <dsp:cNvSpPr/>
      </dsp:nvSpPr>
      <dsp:spPr>
        <a:xfrm>
          <a:off x="3580661" y="1753810"/>
          <a:ext cx="299696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latin typeface="Calibri"/>
              <a:ea typeface="+mn-ea"/>
              <a:cs typeface="+mn-cs"/>
            </a:rPr>
            <a:t>Free assistance</a:t>
          </a:r>
          <a:endParaRPr lang="nl-NL" sz="2100" b="1" kern="1200" dirty="0">
            <a:solidFill>
              <a:schemeClr val="tx2"/>
            </a:solidFill>
            <a:latin typeface="Calibri"/>
            <a:ea typeface="+mn-ea"/>
            <a:cs typeface="+mn-cs"/>
          </a:endParaRPr>
        </a:p>
      </dsp:txBody>
      <dsp:txXfrm>
        <a:off x="4497233" y="2455334"/>
        <a:ext cx="1798179" cy="1493567"/>
      </dsp:txXfrm>
    </dsp:sp>
    <dsp:sp modelId="{242B81AE-9BD1-495F-9460-CC258483A975}">
      <dsp:nvSpPr>
        <dsp:cNvPr id="0" name=""/>
        <dsp:cNvSpPr/>
      </dsp:nvSpPr>
      <dsp:spPr>
        <a:xfrm>
          <a:off x="1651972" y="1753810"/>
          <a:ext cx="2934860"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Calibri"/>
              <a:ea typeface="+mn-ea"/>
              <a:cs typeface="+mn-cs"/>
            </a:rPr>
            <a:t>Workshops&amp;</a:t>
          </a:r>
        </a:p>
        <a:p>
          <a:pPr marL="0" lvl="0" indent="0" algn="ctr" defTabSz="889000">
            <a:lnSpc>
              <a:spcPct val="90000"/>
            </a:lnSpc>
            <a:spcBef>
              <a:spcPct val="0"/>
            </a:spcBef>
            <a:spcAft>
              <a:spcPct val="35000"/>
            </a:spcAft>
            <a:buNone/>
          </a:pPr>
          <a:r>
            <a:rPr lang="en-US" sz="1800" b="1" kern="1200" dirty="0">
              <a:solidFill>
                <a:schemeClr val="tx2"/>
              </a:solidFill>
              <a:latin typeface="Calibri"/>
              <a:ea typeface="+mn-ea"/>
              <a:cs typeface="+mn-cs"/>
            </a:rPr>
            <a:t>Conferences</a:t>
          </a:r>
          <a:r>
            <a:rPr lang="en-US" sz="2000" b="1" kern="1200" dirty="0">
              <a:solidFill>
                <a:schemeClr val="tx2"/>
              </a:solidFill>
              <a:latin typeface="Calibri"/>
              <a:ea typeface="+mn-ea"/>
              <a:cs typeface="+mn-cs"/>
            </a:rPr>
            <a:t> </a:t>
          </a:r>
          <a:endParaRPr lang="nl-NL" sz="2000" b="1" kern="1200" dirty="0">
            <a:solidFill>
              <a:schemeClr val="tx2"/>
            </a:solidFill>
            <a:latin typeface="Calibri"/>
            <a:ea typeface="+mn-ea"/>
            <a:cs typeface="+mn-cs"/>
          </a:endParaRPr>
        </a:p>
      </dsp:txBody>
      <dsp:txXfrm>
        <a:off x="1928338" y="2455334"/>
        <a:ext cx="176091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9EFF-D063-44E0-B538-F7B2A4C101F3}" type="datetimeFigureOut">
              <a:rPr lang="en-US" smtClean="0"/>
              <a:pPr/>
              <a:t>6/12/2017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4D6389-0B4D-495E-9C65-0F17A42B069D}" type="slidenum">
              <a:rPr lang="en-US" smtClean="0"/>
              <a:pPr/>
              <a:t>‹nr.›</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4926-E76D-46B6-99BE-4F672E200C41}" type="datetimeFigureOut">
              <a:rPr lang="en-GB" smtClean="0"/>
              <a:t>12/06/2017</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76AF-A335-4623-BBD1-F68D9BC71E38}" type="slidenum">
              <a:rPr lang="en-GB" smtClean="0"/>
              <a:t>‹nr.›</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Interrelated targets: Europe 2020 – A strategy for a smart, sustainable and inclusive economy.</a:t>
            </a:r>
          </a:p>
          <a:p>
            <a:endParaRPr lang="en-US" dirty="0"/>
          </a:p>
          <a:p>
            <a:endParaRPr lang="en-US" dirty="0"/>
          </a:p>
          <a:p>
            <a:r>
              <a:rPr lang="en-US" dirty="0"/>
              <a:t>invest 3% of the EU’s GDP in R&amp;D</a:t>
            </a:r>
          </a:p>
          <a:p>
            <a:r>
              <a:rPr lang="en-US" dirty="0"/>
              <a:t>Education: 40% of the younger generation a tertiary degree;</a:t>
            </a:r>
          </a:p>
          <a:p>
            <a:r>
              <a:rPr lang="en-US" dirty="0"/>
              <a:t>Climate/energy: reduction of greenhouse gas emissions by 20 - 30% (as compared to 1990); share of renewal energies 20%; 20% increase in energy efficiency; </a:t>
            </a:r>
          </a:p>
          <a:p>
            <a:r>
              <a:rPr lang="en-US" dirty="0"/>
              <a:t>Employment: 75% of the population employed;</a:t>
            </a:r>
          </a:p>
          <a:p>
            <a:r>
              <a:rPr lang="en-US" dirty="0"/>
              <a:t>Social inclusion: 20 million less people at risk of poverty;</a:t>
            </a:r>
          </a:p>
          <a:p>
            <a:endParaRPr lang="en-US" dirty="0"/>
          </a:p>
          <a:p>
            <a:r>
              <a:rPr lang="en-US" dirty="0"/>
              <a:t>EU states -&gt;</a:t>
            </a:r>
            <a:r>
              <a:rPr lang="en-US" baseline="0" dirty="0"/>
              <a:t> </a:t>
            </a:r>
            <a:r>
              <a:rPr lang="en-US" dirty="0"/>
              <a:t>very divers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a:t>
            </a:fld>
            <a:endParaRPr lang="en-GB"/>
          </a:p>
        </p:txBody>
      </p:sp>
    </p:spTree>
    <p:extLst>
      <p:ext uri="{BB962C8B-B14F-4D97-AF65-F5344CB8AC3E}">
        <p14:creationId xmlns:p14="http://schemas.microsoft.com/office/powerpoint/2010/main" val="2857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Globalisation</a:t>
            </a:r>
            <a:r>
              <a:rPr lang="en-US" dirty="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a:p>
          <a:p>
            <a:r>
              <a:rPr lang="en-US" dirty="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a:p>
          <a:p>
            <a:r>
              <a:rPr lang="en-US" dirty="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a:t>
            </a:fld>
            <a:endParaRPr lang="en-GB"/>
          </a:p>
        </p:txBody>
      </p:sp>
    </p:spTree>
    <p:extLst>
      <p:ext uri="{BB962C8B-B14F-4D97-AF65-F5344CB8AC3E}">
        <p14:creationId xmlns:p14="http://schemas.microsoft.com/office/powerpoint/2010/main" val="256181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6/12/2017</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6/12/2017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‹nr.›</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s.mutluer@corvers.com" TargetMode="External"/><Relationship Id="rId7" Type="http://schemas.openxmlformats.org/officeDocument/2006/relationships/image" Target="../media/image6.png"/><Relationship Id="rId2" Type="http://schemas.openxmlformats.org/officeDocument/2006/relationships/hyperlink" Target="mailto:o.voda@corvers.com"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a.Jaramillo@corvers.co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17982" y="3507475"/>
            <a:ext cx="5823905" cy="1692771"/>
          </a:xfrm>
          <a:prstGeom prst="rect">
            <a:avLst/>
          </a:prstGeom>
          <a:noFill/>
        </p:spPr>
        <p:txBody>
          <a:bodyPr wrap="square" rtlCol="0">
            <a:spAutoFit/>
          </a:bodyPr>
          <a:lstStyle/>
          <a:p>
            <a:pPr algn="ctr"/>
            <a:r>
              <a:rPr lang="en-GB" sz="2800" b="1" dirty="0">
                <a:solidFill>
                  <a:schemeClr val="accent1">
                    <a:lumMod val="50000"/>
                  </a:schemeClr>
                </a:solidFill>
                <a:latin typeface="Calibri" panose="020F0502020204030204" pitchFamily="34" charset="0"/>
              </a:rPr>
              <a:t>The</a:t>
            </a:r>
            <a:r>
              <a:rPr lang="en-GB" sz="2800" b="1" i="1" dirty="0">
                <a:solidFill>
                  <a:schemeClr val="accent1">
                    <a:lumMod val="50000"/>
                  </a:schemeClr>
                </a:solidFill>
                <a:latin typeface="Calibri" panose="020F0502020204030204" pitchFamily="34" charset="0"/>
              </a:rPr>
              <a:t> </a:t>
            </a:r>
            <a:r>
              <a:rPr lang="en-GB" sz="2800" b="1" i="1" dirty="0" err="1">
                <a:solidFill>
                  <a:schemeClr val="accent1">
                    <a:lumMod val="50000"/>
                  </a:schemeClr>
                </a:solidFill>
                <a:latin typeface="Calibri" panose="020F0502020204030204" pitchFamily="34" charset="0"/>
              </a:rPr>
              <a:t>eafip</a:t>
            </a:r>
            <a:r>
              <a:rPr lang="en-GB" sz="2800" b="1" dirty="0">
                <a:solidFill>
                  <a:schemeClr val="accent1">
                    <a:lumMod val="50000"/>
                  </a:schemeClr>
                </a:solidFill>
                <a:latin typeface="Calibri" panose="020F0502020204030204" pitchFamily="34" charset="0"/>
              </a:rPr>
              <a:t> initiative</a:t>
            </a:r>
          </a:p>
          <a:p>
            <a:pPr algn="ctr"/>
            <a:endParaRPr lang="en-GB" sz="2800" b="1" dirty="0">
              <a:solidFill>
                <a:schemeClr val="accent1">
                  <a:lumMod val="50000"/>
                </a:schemeClr>
              </a:solidFill>
              <a:latin typeface="Calibri" panose="020F0502020204030204" pitchFamily="34" charset="0"/>
            </a:endParaRPr>
          </a:p>
          <a:p>
            <a:pPr algn="ctr"/>
            <a:r>
              <a:rPr lang="en-GB" sz="2400" b="1" i="1" dirty="0">
                <a:solidFill>
                  <a:schemeClr val="accent1">
                    <a:lumMod val="50000"/>
                  </a:schemeClr>
                </a:solidFill>
                <a:latin typeface="Calibri" panose="020F0502020204030204" pitchFamily="34" charset="0"/>
              </a:rPr>
              <a:t>Brussels, 16</a:t>
            </a:r>
            <a:r>
              <a:rPr lang="en-GB" sz="2400" b="1" i="1" baseline="30000" dirty="0">
                <a:solidFill>
                  <a:schemeClr val="accent1">
                    <a:lumMod val="50000"/>
                  </a:schemeClr>
                </a:solidFill>
                <a:latin typeface="Calibri" panose="020F0502020204030204" pitchFamily="34" charset="0"/>
              </a:rPr>
              <a:t>th</a:t>
            </a:r>
            <a:r>
              <a:rPr lang="en-GB" sz="2400" b="1" i="1" dirty="0">
                <a:solidFill>
                  <a:schemeClr val="accent1">
                    <a:lumMod val="50000"/>
                  </a:schemeClr>
                </a:solidFill>
                <a:latin typeface="Calibri" panose="020F0502020204030204" pitchFamily="34" charset="0"/>
              </a:rPr>
              <a:t> of June 2017</a:t>
            </a:r>
          </a:p>
          <a:p>
            <a:pPr algn="ct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Role of public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52503" y="1349013"/>
            <a:ext cx="7946265" cy="4585871"/>
          </a:xfrm>
          <a:prstGeom prst="rect">
            <a:avLst/>
          </a:prstGeom>
        </p:spPr>
        <p:txBody>
          <a:bodyPr wrap="square">
            <a:spAutoFit/>
          </a:bodyPr>
          <a:lstStyle/>
          <a:p>
            <a:pPr lvl="0" algn="ctr"/>
            <a:r>
              <a:rPr lang="en-US" sz="2800" b="1" dirty="0">
                <a:solidFill>
                  <a:srgbClr val="002060"/>
                </a:solidFill>
              </a:rPr>
              <a:t>Europe 2020 Flagship Initiative</a:t>
            </a:r>
          </a:p>
          <a:p>
            <a:pPr lvl="0" algn="ctr"/>
            <a:r>
              <a:rPr lang="en-US" sz="2800" b="1" dirty="0">
                <a:solidFill>
                  <a:srgbClr val="002060"/>
                </a:solidFill>
              </a:rPr>
              <a:t>Innovation Union</a:t>
            </a:r>
          </a:p>
          <a:p>
            <a:pPr lvl="0" algn="ctr"/>
            <a:endParaRPr lang="en-GB" altLang="nl-NL" sz="2800" i="1" dirty="0">
              <a:solidFill>
                <a:srgbClr val="002060"/>
              </a:solidFill>
            </a:endParaRPr>
          </a:p>
          <a:p>
            <a:pPr lvl="0" algn="just"/>
            <a:r>
              <a:rPr lang="en-GB" altLang="nl-NL" sz="2600" i="1" dirty="0">
                <a:solidFill>
                  <a:srgbClr val="002060"/>
                </a:solidFill>
              </a:rPr>
              <a:t>“</a:t>
            </a:r>
            <a:r>
              <a:rPr lang="en-US" sz="2600" dirty="0">
                <a:solidFill>
                  <a:srgbClr val="002060"/>
                </a:solidFill>
              </a:rPr>
              <a:t>From 2011, Member States and regions should </a:t>
            </a:r>
            <a:r>
              <a:rPr lang="en-US" sz="2600" u="sng" dirty="0">
                <a:solidFill>
                  <a:srgbClr val="002060"/>
                </a:solidFill>
              </a:rPr>
              <a:t>set aside dedicated budgets</a:t>
            </a:r>
            <a:r>
              <a:rPr lang="en-US" sz="2600" dirty="0">
                <a:solidFill>
                  <a:srgbClr val="002060"/>
                </a:solidFill>
              </a:rPr>
              <a:t> for pre-commercial procurements and public procurements of innovative products and services. (…) </a:t>
            </a:r>
          </a:p>
          <a:p>
            <a:pPr lvl="0" algn="just"/>
            <a:r>
              <a:rPr lang="en-US" sz="2600" dirty="0">
                <a:solidFill>
                  <a:srgbClr val="002060"/>
                </a:solidFill>
              </a:rPr>
              <a:t>This should create procurement markets across the EU starting from </a:t>
            </a:r>
            <a:r>
              <a:rPr lang="en-US" sz="2600" u="sng" dirty="0">
                <a:solidFill>
                  <a:srgbClr val="002060"/>
                </a:solidFill>
              </a:rPr>
              <a:t>at least €10 billion a year for innovations </a:t>
            </a:r>
            <a:r>
              <a:rPr lang="en-US" sz="2600" dirty="0">
                <a:solidFill>
                  <a:srgbClr val="002060"/>
                </a:solidFill>
              </a:rPr>
              <a:t>that improve the efficiency and quality of public services, while addressing the major societal challenges.” </a:t>
            </a:r>
          </a:p>
        </p:txBody>
      </p:sp>
    </p:spTree>
    <p:extLst>
      <p:ext uri="{BB962C8B-B14F-4D97-AF65-F5344CB8AC3E}">
        <p14:creationId xmlns:p14="http://schemas.microsoft.com/office/powerpoint/2010/main" val="283089285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Role of public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680735995"/>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21066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775547037"/>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40124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540913" y="1780405"/>
            <a:ext cx="7470323" cy="3539430"/>
          </a:xfrm>
          <a:prstGeom prst="rect">
            <a:avLst/>
          </a:prstGeom>
        </p:spPr>
        <p:txBody>
          <a:bodyPr wrap="square">
            <a:spAutoFit/>
          </a:bodyPr>
          <a:lstStyle/>
          <a:p>
            <a:pPr lvl="0" algn="just"/>
            <a:r>
              <a:rPr lang="en-US" sz="3200" dirty="0">
                <a:solidFill>
                  <a:srgbClr val="002060"/>
                </a:solidFill>
              </a:rPr>
              <a:t>Barriers to innovation procurement:</a:t>
            </a:r>
          </a:p>
          <a:p>
            <a:pPr marL="457200" lvl="0" indent="-457200" algn="just">
              <a:lnSpc>
                <a:spcPct val="200000"/>
              </a:lnSpc>
              <a:buFont typeface="Wingdings" panose="05000000000000000000" pitchFamily="2" charset="2"/>
              <a:buChar char="v"/>
            </a:pPr>
            <a:r>
              <a:rPr lang="en-US" sz="2400" dirty="0">
                <a:solidFill>
                  <a:srgbClr val="002060"/>
                </a:solidFill>
              </a:rPr>
              <a:t>Lack of knowledge and capabilities</a:t>
            </a:r>
          </a:p>
          <a:p>
            <a:pPr marL="457200" lvl="0" indent="-457200" algn="just">
              <a:lnSpc>
                <a:spcPct val="200000"/>
              </a:lnSpc>
              <a:buFont typeface="Wingdings" panose="05000000000000000000" pitchFamily="2" charset="2"/>
              <a:buChar char="v"/>
            </a:pPr>
            <a:r>
              <a:rPr lang="en-US" sz="2400" dirty="0">
                <a:solidFill>
                  <a:srgbClr val="002060"/>
                </a:solidFill>
              </a:rPr>
              <a:t>Disconnection between public procurement and innovation policy objectives</a:t>
            </a:r>
          </a:p>
          <a:p>
            <a:pPr marL="457200" lvl="0" indent="-457200" algn="just">
              <a:lnSpc>
                <a:spcPct val="200000"/>
              </a:lnSpc>
              <a:buFont typeface="Wingdings" panose="05000000000000000000" pitchFamily="2" charset="2"/>
              <a:buChar char="v"/>
            </a:pPr>
            <a:r>
              <a:rPr lang="en-US" sz="2400" dirty="0">
                <a:solidFill>
                  <a:srgbClr val="002060"/>
                </a:solidFill>
              </a:rPr>
              <a:t>Risk aversion</a:t>
            </a:r>
          </a:p>
        </p:txBody>
      </p:sp>
    </p:spTree>
    <p:extLst>
      <p:ext uri="{BB962C8B-B14F-4D97-AF65-F5344CB8AC3E}">
        <p14:creationId xmlns:p14="http://schemas.microsoft.com/office/powerpoint/2010/main" val="284135059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Context of </a:t>
            </a:r>
            <a:r>
              <a:rPr lang="en-GB" sz="3400" b="1" i="1" dirty="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How can the </a:t>
            </a:r>
            <a:r>
              <a:rPr lang="en-US" sz="2800" b="1" i="1" dirty="0" err="1">
                <a:solidFill>
                  <a:srgbClr val="002060"/>
                </a:solidFill>
              </a:rPr>
              <a:t>eafip</a:t>
            </a:r>
            <a:r>
              <a:rPr lang="en-US" sz="2800" b="1" dirty="0">
                <a:solidFill>
                  <a:srgbClr val="002060"/>
                </a:solidFill>
              </a:rPr>
              <a:t> initiative support you ?</a:t>
            </a:r>
          </a:p>
        </p:txBody>
      </p:sp>
    </p:spTree>
    <p:extLst>
      <p:ext uri="{BB962C8B-B14F-4D97-AF65-F5344CB8AC3E}">
        <p14:creationId xmlns:p14="http://schemas.microsoft.com/office/powerpoint/2010/main" val="250158490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a:solidFill>
                  <a:schemeClr val="accent2"/>
                </a:solidFill>
                <a:latin typeface="+mj-lt"/>
              </a:rPr>
              <a:t>INITIATIVE</a:t>
            </a:r>
            <a:r>
              <a:rPr lang="en-GB" sz="3600" b="1" i="1" dirty="0">
                <a:solidFill>
                  <a:schemeClr val="accent2"/>
                </a:solidFill>
                <a:latin typeface="+mj-lt"/>
              </a:rPr>
              <a:t> </a:t>
            </a: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47939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7800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192815" y="3665771"/>
            <a:ext cx="5823905" cy="2677656"/>
          </a:xfrm>
          <a:prstGeom prst="rect">
            <a:avLst/>
          </a:prstGeom>
          <a:noFill/>
        </p:spPr>
        <p:txBody>
          <a:bodyPr wrap="square" rtlCol="0">
            <a:spAutoFit/>
          </a:bodyPr>
          <a:lstStyle/>
          <a:p>
            <a:pPr algn="r"/>
            <a:r>
              <a:rPr lang="en-GB" sz="2400" b="1" i="1" dirty="0">
                <a:solidFill>
                  <a:schemeClr val="accent1">
                    <a:lumMod val="50000"/>
                  </a:schemeClr>
                </a:solidFill>
                <a:latin typeface="Calibri" panose="020F0502020204030204" pitchFamily="34" charset="0"/>
              </a:rPr>
              <a:t>Oana Voda</a:t>
            </a:r>
          </a:p>
          <a:p>
            <a:pPr algn="r"/>
            <a:r>
              <a:rPr lang="en-GB" sz="2400" b="1" i="1" dirty="0">
                <a:solidFill>
                  <a:schemeClr val="accent1">
                    <a:lumMod val="50000"/>
                  </a:schemeClr>
                </a:solidFill>
                <a:latin typeface="Calibri" panose="020F0502020204030204" pitchFamily="34" charset="0"/>
              </a:rPr>
              <a:t>Songul Mutluer</a:t>
            </a:r>
          </a:p>
          <a:p>
            <a:pPr algn="r"/>
            <a:r>
              <a:rPr lang="en-GB" sz="2400" b="1" i="1" dirty="0">
                <a:solidFill>
                  <a:schemeClr val="accent1">
                    <a:lumMod val="50000"/>
                  </a:schemeClr>
                </a:solidFill>
                <a:latin typeface="Calibri" panose="020F0502020204030204" pitchFamily="34" charset="0"/>
              </a:rPr>
              <a:t>Ana Lucia Jaramillo</a:t>
            </a:r>
          </a:p>
          <a:p>
            <a:pPr algn="r"/>
            <a:r>
              <a:rPr lang="en-GB" sz="2400" i="1" dirty="0">
                <a:solidFill>
                  <a:schemeClr val="accent1">
                    <a:lumMod val="50000"/>
                  </a:schemeClr>
                </a:solidFill>
                <a:latin typeface="Calibri" panose="020F0502020204030204" pitchFamily="34" charset="0"/>
              </a:rPr>
              <a:t>Corvers Procurement Services </a:t>
            </a:r>
            <a:r>
              <a:rPr lang="en-GB" sz="2400" i="1" dirty="0" err="1">
                <a:solidFill>
                  <a:schemeClr val="accent1">
                    <a:lumMod val="50000"/>
                  </a:schemeClr>
                </a:solidFill>
                <a:latin typeface="Calibri" panose="020F0502020204030204" pitchFamily="34" charset="0"/>
              </a:rPr>
              <a:t>b.v</a:t>
            </a:r>
            <a:r>
              <a:rPr lang="en-GB" sz="2400" i="1" dirty="0">
                <a:solidFill>
                  <a:schemeClr val="accent1">
                    <a:lumMod val="50000"/>
                  </a:schemeClr>
                </a:solidFill>
                <a:latin typeface="Calibri" panose="020F0502020204030204" pitchFamily="34" charset="0"/>
              </a:rPr>
              <a:t>.</a:t>
            </a:r>
          </a:p>
          <a:p>
            <a:pPr algn="r"/>
            <a:r>
              <a:rPr lang="en-GB" sz="2400" i="1" dirty="0">
                <a:solidFill>
                  <a:schemeClr val="accent1">
                    <a:lumMod val="50000"/>
                  </a:schemeClr>
                </a:solidFill>
                <a:latin typeface="Calibri" panose="020F0502020204030204" pitchFamily="34" charset="0"/>
              </a:rPr>
              <a:t>Email: </a:t>
            </a:r>
            <a:r>
              <a:rPr lang="en-GB" sz="2400" i="1" dirty="0">
                <a:solidFill>
                  <a:schemeClr val="accent1">
                    <a:lumMod val="50000"/>
                  </a:schemeClr>
                </a:solidFill>
                <a:latin typeface="Calibri" panose="020F0502020204030204" pitchFamily="34" charset="0"/>
                <a:hlinkClick r:id="rId2"/>
              </a:rPr>
              <a:t>o.voda@corvers.com</a:t>
            </a:r>
            <a:endParaRPr lang="en-GB" sz="2400" i="1" dirty="0">
              <a:solidFill>
                <a:schemeClr val="accent1">
                  <a:lumMod val="50000"/>
                </a:schemeClr>
              </a:solidFill>
              <a:latin typeface="Calibri" panose="020F0502020204030204" pitchFamily="34" charset="0"/>
            </a:endParaRPr>
          </a:p>
          <a:p>
            <a:pPr algn="r"/>
            <a:r>
              <a:rPr lang="en-GB" sz="2400" i="1" dirty="0">
                <a:solidFill>
                  <a:schemeClr val="accent1">
                    <a:lumMod val="50000"/>
                  </a:schemeClr>
                </a:solidFill>
                <a:latin typeface="Calibri" panose="020F0502020204030204" pitchFamily="34" charset="0"/>
                <a:hlinkClick r:id="rId3"/>
              </a:rPr>
              <a:t>s.mutluer@corvers.com</a:t>
            </a:r>
            <a:endParaRPr lang="en-GB" sz="2400" i="1" dirty="0">
              <a:solidFill>
                <a:schemeClr val="accent1">
                  <a:lumMod val="50000"/>
                </a:schemeClr>
              </a:solidFill>
              <a:latin typeface="Calibri" panose="020F0502020204030204" pitchFamily="34" charset="0"/>
            </a:endParaRPr>
          </a:p>
          <a:p>
            <a:pPr algn="r"/>
            <a:r>
              <a:rPr lang="en-GB" sz="2400" i="1" dirty="0">
                <a:solidFill>
                  <a:schemeClr val="accent1">
                    <a:lumMod val="50000"/>
                  </a:schemeClr>
                </a:solidFill>
                <a:latin typeface="Calibri" panose="020F0502020204030204" pitchFamily="34" charset="0"/>
                <a:hlinkClick r:id="rId4"/>
              </a:rPr>
              <a:t>a.Jaramillo@corvers.com</a:t>
            </a:r>
            <a:r>
              <a:rPr lang="en-GB" sz="2400" i="1" dirty="0">
                <a:solidFill>
                  <a:schemeClr val="accent1">
                    <a:lumMod val="50000"/>
                  </a:schemeClr>
                </a:solidFill>
                <a:latin typeface="Calibri" panose="020F0502020204030204" pitchFamily="34" charset="0"/>
              </a:rPr>
              <a:t>   </a:t>
            </a:r>
          </a:p>
        </p:txBody>
      </p:sp>
      <p:pic>
        <p:nvPicPr>
          <p:cNvPr id="5"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7"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Context of </a:t>
            </a:r>
            <a:r>
              <a:rPr lang="en-GB" sz="3400" b="1" i="1" dirty="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sz="3200" b="1"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Europe’s 2020 strategy</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1262201112"/>
              </p:ext>
            </p:extLst>
          </p:nvPr>
        </p:nvGraphicFramePr>
        <p:xfrm>
          <a:off x="327546" y="154219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6695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Europe’s 2020 strategy</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9" name="Rectangle 8"/>
          <p:cNvSpPr/>
          <p:nvPr/>
        </p:nvSpPr>
        <p:spPr>
          <a:xfrm>
            <a:off x="447529" y="1441106"/>
            <a:ext cx="7765576" cy="4985980"/>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2060"/>
                </a:solidFill>
              </a:rPr>
              <a:t>LONG-TERM CHALLENGES</a:t>
            </a:r>
            <a:r>
              <a:rPr lang="en-US" b="1" dirty="0">
                <a:solidFill>
                  <a:srgbClr val="002060"/>
                </a:solidFill>
              </a:rPr>
              <a:t>:</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r>
              <a:rPr lang="nl-NL" sz="2400" b="1" dirty="0">
                <a:solidFill>
                  <a:srgbClr val="002060"/>
                </a:solidFill>
              </a:rPr>
              <a:t>    </a:t>
            </a:r>
            <a:r>
              <a:rPr lang="nl-NL" sz="2000" b="1" dirty="0">
                <a:solidFill>
                  <a:srgbClr val="002060"/>
                </a:solidFill>
              </a:rPr>
              <a:t>*</a:t>
            </a:r>
            <a:r>
              <a:rPr lang="nl-NL" sz="2000" b="1" i="1" dirty="0" err="1">
                <a:solidFill>
                  <a:srgbClr val="002060"/>
                </a:solidFill>
              </a:rPr>
              <a:t>competitiveness</a:t>
            </a:r>
            <a:r>
              <a:rPr lang="nl-NL" sz="2000" b="1" i="1" dirty="0">
                <a:solidFill>
                  <a:srgbClr val="002060"/>
                </a:solidFill>
              </a:rPr>
              <a:t>         *</a:t>
            </a:r>
            <a:r>
              <a:rPr lang="nl-NL" sz="2000" b="1" i="1" dirty="0" err="1">
                <a:solidFill>
                  <a:srgbClr val="002060"/>
                </a:solidFill>
              </a:rPr>
              <a:t>scarcity</a:t>
            </a:r>
            <a:r>
              <a:rPr lang="nl-NL" sz="2000" b="1" i="1" dirty="0">
                <a:solidFill>
                  <a:srgbClr val="002060"/>
                </a:solidFill>
              </a:rPr>
              <a:t> of resources	*</a:t>
            </a:r>
            <a:r>
              <a:rPr lang="nl-NL" sz="2000" b="1" i="1" dirty="0" err="1">
                <a:solidFill>
                  <a:srgbClr val="002060"/>
                </a:solidFill>
              </a:rPr>
              <a:t>aging</a:t>
            </a:r>
            <a:r>
              <a:rPr lang="nl-NL" sz="2000" b="1" i="1" dirty="0">
                <a:solidFill>
                  <a:srgbClr val="002060"/>
                </a:solidFill>
              </a:rPr>
              <a:t> </a:t>
            </a:r>
            <a:r>
              <a:rPr lang="nl-NL" sz="2000" b="1" i="1" dirty="0" err="1">
                <a:solidFill>
                  <a:srgbClr val="002060"/>
                </a:solidFill>
              </a:rPr>
              <a:t>population</a:t>
            </a:r>
            <a:endParaRPr lang="en-US" sz="2000" b="1" i="1" dirty="0">
              <a:solidFill>
                <a:srgbClr val="002060"/>
              </a:solidFill>
            </a:endParaRPr>
          </a:p>
          <a:p>
            <a:pPr marL="285750" indent="-285750">
              <a:buFont typeface="Arial" panose="020B0604020202020204" pitchFamily="34" charset="0"/>
              <a:buChar char="•"/>
            </a:pPr>
            <a:endParaRPr lang="en-US" sz="2400" b="1" dirty="0">
              <a:solidFill>
                <a:srgbClr val="002060"/>
              </a:solidFill>
            </a:endParaRPr>
          </a:p>
          <a:p>
            <a:pPr marL="285750" indent="-285750">
              <a:buFont typeface="Arial" panose="020B0604020202020204" pitchFamily="34" charset="0"/>
              <a:buChar char="•"/>
            </a:pPr>
            <a:r>
              <a:rPr lang="en-US" sz="2400" b="1" dirty="0">
                <a:solidFill>
                  <a:srgbClr val="002060"/>
                </a:solidFill>
              </a:rPr>
              <a:t>CHOICE</a:t>
            </a:r>
            <a:r>
              <a:rPr lang="en-US" dirty="0">
                <a:solidFill>
                  <a:srgbClr val="002060"/>
                </a:solidFill>
              </a:rPr>
              <a:t>:</a:t>
            </a:r>
          </a:p>
          <a:p>
            <a:pPr marL="742950" lvl="1" indent="-285750">
              <a:buFont typeface="Arial" panose="020B0604020202020204" pitchFamily="34" charset="0"/>
              <a:buChar char="•"/>
            </a:pPr>
            <a:r>
              <a:rPr lang="en-US" sz="2000" dirty="0">
                <a:solidFill>
                  <a:srgbClr val="002060"/>
                </a:solidFill>
              </a:rPr>
              <a:t>Regain competitiveness, boost productivity;</a:t>
            </a:r>
          </a:p>
          <a:p>
            <a:pPr marL="742950" lvl="1" indent="-285750">
              <a:buFont typeface="Arial" panose="020B0604020202020204" pitchFamily="34" charset="0"/>
              <a:buChar char="•"/>
            </a:pPr>
            <a:r>
              <a:rPr lang="en-US" sz="2000" dirty="0">
                <a:solidFill>
                  <a:srgbClr val="002060"/>
                </a:solidFill>
              </a:rPr>
              <a:t>Slow uncoordinated pace of reform --&gt; high levels of unemployment and social distress.</a:t>
            </a:r>
          </a:p>
        </p:txBody>
      </p:sp>
      <p:pic>
        <p:nvPicPr>
          <p:cNvPr id="4" name="Picture 3"/>
          <p:cNvPicPr>
            <a:picLocks noChangeAspect="1"/>
          </p:cNvPicPr>
          <p:nvPr/>
        </p:nvPicPr>
        <p:blipFill>
          <a:blip r:embed="rId4"/>
          <a:stretch>
            <a:fillRect/>
          </a:stretch>
        </p:blipFill>
        <p:spPr>
          <a:xfrm>
            <a:off x="530986" y="2101646"/>
            <a:ext cx="2859272" cy="1786283"/>
          </a:xfrm>
          <a:prstGeom prst="rect">
            <a:avLst/>
          </a:prstGeom>
        </p:spPr>
      </p:pic>
      <p:pic>
        <p:nvPicPr>
          <p:cNvPr id="10" name="Picture 9"/>
          <p:cNvPicPr>
            <a:picLocks noChangeAspect="1"/>
          </p:cNvPicPr>
          <p:nvPr/>
        </p:nvPicPr>
        <p:blipFill>
          <a:blip r:embed="rId5"/>
          <a:stretch>
            <a:fillRect/>
          </a:stretch>
        </p:blipFill>
        <p:spPr>
          <a:xfrm>
            <a:off x="3582735" y="2432778"/>
            <a:ext cx="1719221" cy="1359526"/>
          </a:xfrm>
          <a:prstGeom prst="rect">
            <a:avLst/>
          </a:prstGeom>
        </p:spPr>
      </p:pic>
      <p:pic>
        <p:nvPicPr>
          <p:cNvPr id="11" name="Picture 10"/>
          <p:cNvPicPr>
            <a:picLocks noChangeAspect="1"/>
          </p:cNvPicPr>
          <p:nvPr/>
        </p:nvPicPr>
        <p:blipFill>
          <a:blip r:embed="rId6"/>
          <a:stretch>
            <a:fillRect/>
          </a:stretch>
        </p:blipFill>
        <p:spPr>
          <a:xfrm>
            <a:off x="5353832" y="1969442"/>
            <a:ext cx="3237257" cy="2286198"/>
          </a:xfrm>
          <a:prstGeom prst="rect">
            <a:avLst/>
          </a:prstGeom>
        </p:spPr>
      </p:pic>
    </p:spTree>
    <p:extLst>
      <p:ext uri="{BB962C8B-B14F-4D97-AF65-F5344CB8AC3E}">
        <p14:creationId xmlns:p14="http://schemas.microsoft.com/office/powerpoint/2010/main" val="36189133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Context of </a:t>
            </a:r>
            <a:r>
              <a:rPr lang="en-GB" sz="3400" b="1" i="1" dirty="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6387807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What is </a:t>
            </a:r>
            <a:r>
              <a:rPr lang="en-GB" sz="3400" b="1" i="1" dirty="0">
                <a:solidFill>
                  <a:schemeClr val="accent2"/>
                </a:solidFill>
                <a:latin typeface="+mj-lt"/>
              </a:rPr>
              <a:t>innovation?</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2414484514"/>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52600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Why is innovation important?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3589841786"/>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363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Context of </a:t>
            </a:r>
            <a:r>
              <a:rPr lang="en-GB" sz="3400" b="1" i="1" dirty="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656746" y="1851290"/>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322815677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a:solidFill>
                  <a:schemeClr val="accent2"/>
                </a:solidFill>
                <a:latin typeface="+mj-lt"/>
              </a:rPr>
              <a:t>Role of public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873457" y="1395824"/>
            <a:ext cx="7253112" cy="3539430"/>
          </a:xfrm>
          <a:prstGeom prst="rect">
            <a:avLst/>
          </a:prstGeom>
        </p:spPr>
        <p:txBody>
          <a:bodyPr wrap="square">
            <a:spAutoFit/>
          </a:bodyPr>
          <a:lstStyle/>
          <a:p>
            <a:pPr lvl="0" algn="ctr"/>
            <a:endParaRPr lang="en-GB" altLang="nl-NL" sz="2800" i="1" dirty="0">
              <a:solidFill>
                <a:srgbClr val="002060"/>
              </a:solidFill>
            </a:endParaRPr>
          </a:p>
          <a:p>
            <a:pPr lvl="0" algn="ctr"/>
            <a:r>
              <a:rPr lang="en-US" altLang="nl-NL" sz="2800" b="1" dirty="0">
                <a:solidFill>
                  <a:srgbClr val="002060"/>
                </a:solidFill>
              </a:rPr>
              <a:t>Europe 2020 Flagship Initiative</a:t>
            </a:r>
          </a:p>
          <a:p>
            <a:pPr lvl="0" algn="ctr"/>
            <a:r>
              <a:rPr lang="en-US" altLang="nl-NL" sz="2800" b="1" dirty="0">
                <a:solidFill>
                  <a:srgbClr val="002060"/>
                </a:solidFill>
              </a:rPr>
              <a:t>Innovation Union</a:t>
            </a:r>
          </a:p>
          <a:p>
            <a:pPr lvl="0" algn="ctr"/>
            <a:endParaRPr lang="en-GB" altLang="nl-NL" sz="2800" b="1" dirty="0">
              <a:solidFill>
                <a:srgbClr val="002060"/>
              </a:solidFill>
            </a:endParaRPr>
          </a:p>
          <a:p>
            <a:pPr lvl="0"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p:txBody>
      </p:sp>
    </p:spTree>
    <p:extLst>
      <p:ext uri="{BB962C8B-B14F-4D97-AF65-F5344CB8AC3E}">
        <p14:creationId xmlns:p14="http://schemas.microsoft.com/office/powerpoint/2010/main" val="323958732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1538</TotalTime>
  <Words>781</Words>
  <Application>Microsoft Office PowerPoint</Application>
  <PresentationFormat>Diavoorstelling (4:3)</PresentationFormat>
  <Paragraphs>123</Paragraphs>
  <Slides>16</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Wingdings</vt:lpstr>
      <vt:lpstr>Wingdings 3</vt:lpstr>
      <vt:lpstr>Conception personnalisée</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Covers bv</cp:lastModifiedBy>
  <cp:revision>187</cp:revision>
  <dcterms:created xsi:type="dcterms:W3CDTF">2015-06-11T10:57:26Z</dcterms:created>
  <dcterms:modified xsi:type="dcterms:W3CDTF">2017-06-12T15:03:25Z</dcterms:modified>
</cp:coreProperties>
</file>