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7" r:id="rId2"/>
    <p:sldId id="532" r:id="rId3"/>
    <p:sldId id="456" r:id="rId4"/>
    <p:sldId id="543" r:id="rId5"/>
    <p:sldId id="527" r:id="rId6"/>
    <p:sldId id="454" r:id="rId7"/>
    <p:sldId id="460" r:id="rId8"/>
    <p:sldId id="441" r:id="rId9"/>
    <p:sldId id="476" r:id="rId10"/>
    <p:sldId id="442" r:id="rId11"/>
    <p:sldId id="539" r:id="rId12"/>
    <p:sldId id="540" r:id="rId13"/>
    <p:sldId id="541" r:id="rId14"/>
    <p:sldId id="462" r:id="rId15"/>
    <p:sldId id="545" r:id="rId16"/>
    <p:sldId id="451" r:id="rId17"/>
    <p:sldId id="473" r:id="rId18"/>
    <p:sldId id="458" r:id="rId19"/>
    <p:sldId id="542" r:id="rId20"/>
    <p:sldId id="547" r:id="rId21"/>
    <p:sldId id="524" r:id="rId22"/>
    <p:sldId id="525" r:id="rId23"/>
    <p:sldId id="526" r:id="rId24"/>
    <p:sldId id="522" r:id="rId25"/>
    <p:sldId id="544" r:id="rId26"/>
    <p:sldId id="546" r:id="rId27"/>
    <p:sldId id="528" r:id="rId28"/>
    <p:sldId id="530" r:id="rId29"/>
    <p:sldId id="531" r:id="rId30"/>
    <p:sldId id="371" r:id="rId3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ael Gonzalez Muñoz" initials="RGM" lastIdx="16" clrIdx="0"/>
  <p:cmAuthor id="1" name="David Rios Morentin" initials="DR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BD7"/>
    <a:srgbClr val="FFCC66"/>
    <a:srgbClr val="FFFFCC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7" autoAdjust="0"/>
    <p:restoredTop sz="74969" autoAdjust="0"/>
  </p:normalViewPr>
  <p:slideViewPr>
    <p:cSldViewPr>
      <p:cViewPr>
        <p:scale>
          <a:sx n="66" d="100"/>
          <a:sy n="66" d="100"/>
        </p:scale>
        <p:origin x="-13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26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7AED7-29C4-47EA-B04C-A778951D0704}" type="doc">
      <dgm:prSet loTypeId="urn:diagrams.loki3.com/TabbedArc+Icon" loCatId="relationship" qsTypeId="urn:microsoft.com/office/officeart/2005/8/quickstyle/3d6" qsCatId="3D" csTypeId="urn:microsoft.com/office/officeart/2005/8/colors/accent0_1" csCatId="mainScheme" phldr="1"/>
      <dgm:spPr/>
    </dgm:pt>
    <dgm:pt modelId="{61DE99C8-DE1A-45DA-AFE3-0BBC91F28AD5}">
      <dgm:prSet phldrT="[Texto]"/>
      <dgm:spPr/>
      <dgm:t>
        <a:bodyPr/>
        <a:lstStyle/>
        <a:p>
          <a:r>
            <a:rPr lang="es-ES" dirty="0" smtClean="0"/>
            <a:t>POV</a:t>
          </a:r>
          <a:endParaRPr lang="es-ES" dirty="0"/>
        </a:p>
      </dgm:t>
    </dgm:pt>
    <dgm:pt modelId="{F0483ABA-3152-4ACB-A2C5-08EBC269F560}" type="parTrans" cxnId="{8C8581FE-8F69-4692-ACB5-F69097591BE5}">
      <dgm:prSet/>
      <dgm:spPr/>
      <dgm:t>
        <a:bodyPr/>
        <a:lstStyle/>
        <a:p>
          <a:endParaRPr lang="es-ES"/>
        </a:p>
      </dgm:t>
    </dgm:pt>
    <dgm:pt modelId="{47CD5D20-E632-45D1-8033-6A4B744EC8A9}" type="sibTrans" cxnId="{8C8581FE-8F69-4692-ACB5-F69097591BE5}">
      <dgm:prSet/>
      <dgm:spPr/>
      <dgm:t>
        <a:bodyPr/>
        <a:lstStyle/>
        <a:p>
          <a:endParaRPr lang="es-ES"/>
        </a:p>
      </dgm:t>
    </dgm:pt>
    <dgm:pt modelId="{BEC38313-1BC8-4A9F-A6A7-7F37C2630C06}">
      <dgm:prSet phldrT="[Texto]"/>
      <dgm:spPr/>
      <dgm:t>
        <a:bodyPr/>
        <a:lstStyle/>
        <a:p>
          <a:r>
            <a:rPr lang="es-ES" dirty="0" smtClean="0"/>
            <a:t>PCP</a:t>
          </a:r>
          <a:endParaRPr lang="es-ES" dirty="0"/>
        </a:p>
      </dgm:t>
    </dgm:pt>
    <dgm:pt modelId="{FFFBD9D6-2A5C-4AC7-B9C1-BE952BA4B224}" type="parTrans" cxnId="{50FA0CBF-C674-4503-A7C3-102B2160BA27}">
      <dgm:prSet/>
      <dgm:spPr/>
      <dgm:t>
        <a:bodyPr/>
        <a:lstStyle/>
        <a:p>
          <a:endParaRPr lang="es-ES"/>
        </a:p>
      </dgm:t>
    </dgm:pt>
    <dgm:pt modelId="{E6C99BAF-D2E2-45AC-90B5-F434C349D9A6}" type="sibTrans" cxnId="{50FA0CBF-C674-4503-A7C3-102B2160BA27}">
      <dgm:prSet/>
      <dgm:spPr/>
      <dgm:t>
        <a:bodyPr/>
        <a:lstStyle/>
        <a:p>
          <a:endParaRPr lang="es-ES"/>
        </a:p>
      </dgm:t>
    </dgm:pt>
    <dgm:pt modelId="{0979D35D-211F-40A8-99B8-61B7C544A859}">
      <dgm:prSet phldrT="[Texto]"/>
      <dgm:spPr/>
      <dgm:t>
        <a:bodyPr/>
        <a:lstStyle/>
        <a:p>
          <a:r>
            <a:rPr lang="es-ES" dirty="0" smtClean="0"/>
            <a:t>PPI</a:t>
          </a:r>
          <a:endParaRPr lang="es-ES" dirty="0"/>
        </a:p>
      </dgm:t>
    </dgm:pt>
    <dgm:pt modelId="{3FF43041-56DC-4527-905E-D7A13B00B0BD}" type="parTrans" cxnId="{6A0D100A-337D-4325-8B14-2CA6730F3309}">
      <dgm:prSet/>
      <dgm:spPr/>
      <dgm:t>
        <a:bodyPr/>
        <a:lstStyle/>
        <a:p>
          <a:endParaRPr lang="es-ES"/>
        </a:p>
      </dgm:t>
    </dgm:pt>
    <dgm:pt modelId="{86DBFF29-34B0-4903-8218-E07AA1A46082}" type="sibTrans" cxnId="{6A0D100A-337D-4325-8B14-2CA6730F3309}">
      <dgm:prSet/>
      <dgm:spPr/>
      <dgm:t>
        <a:bodyPr/>
        <a:lstStyle/>
        <a:p>
          <a:endParaRPr lang="es-ES"/>
        </a:p>
      </dgm:t>
    </dgm:pt>
    <dgm:pt modelId="{E94BBC04-CA91-4F5C-A271-7648B93E258A}" type="pres">
      <dgm:prSet presAssocID="{0537AED7-29C4-47EA-B04C-A778951D0704}" presName="Name0" presStyleCnt="0">
        <dgm:presLayoutVars>
          <dgm:dir/>
          <dgm:resizeHandles val="exact"/>
        </dgm:presLayoutVars>
      </dgm:prSet>
      <dgm:spPr/>
    </dgm:pt>
    <dgm:pt modelId="{AD68C752-3F8B-47FE-AD36-1A0B0F950CFE}" type="pres">
      <dgm:prSet presAssocID="{61DE99C8-DE1A-45DA-AFE3-0BBC91F28AD5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3705D-6AD9-4194-B1D1-D38C63FEBC98}" type="pres">
      <dgm:prSet presAssocID="{BEC38313-1BC8-4A9F-A6A7-7F37C2630C06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343D58-A1D1-4A9E-961B-31255740B9A5}" type="pres">
      <dgm:prSet presAssocID="{0979D35D-211F-40A8-99B8-61B7C544A859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FA0CBF-C674-4503-A7C3-102B2160BA27}" srcId="{0537AED7-29C4-47EA-B04C-A778951D0704}" destId="{BEC38313-1BC8-4A9F-A6A7-7F37C2630C06}" srcOrd="1" destOrd="0" parTransId="{FFFBD9D6-2A5C-4AC7-B9C1-BE952BA4B224}" sibTransId="{E6C99BAF-D2E2-45AC-90B5-F434C349D9A6}"/>
    <dgm:cxn modelId="{8C8581FE-8F69-4692-ACB5-F69097591BE5}" srcId="{0537AED7-29C4-47EA-B04C-A778951D0704}" destId="{61DE99C8-DE1A-45DA-AFE3-0BBC91F28AD5}" srcOrd="0" destOrd="0" parTransId="{F0483ABA-3152-4ACB-A2C5-08EBC269F560}" sibTransId="{47CD5D20-E632-45D1-8033-6A4B744EC8A9}"/>
    <dgm:cxn modelId="{8FBF653A-2C77-47D0-9BF9-04388E8A77A4}" type="presOf" srcId="{0979D35D-211F-40A8-99B8-61B7C544A859}" destId="{2B343D58-A1D1-4A9E-961B-31255740B9A5}" srcOrd="0" destOrd="0" presId="urn:diagrams.loki3.com/TabbedArc+Icon"/>
    <dgm:cxn modelId="{6A0D100A-337D-4325-8B14-2CA6730F3309}" srcId="{0537AED7-29C4-47EA-B04C-A778951D0704}" destId="{0979D35D-211F-40A8-99B8-61B7C544A859}" srcOrd="2" destOrd="0" parTransId="{3FF43041-56DC-4527-905E-D7A13B00B0BD}" sibTransId="{86DBFF29-34B0-4903-8218-E07AA1A46082}"/>
    <dgm:cxn modelId="{13DAD529-3FDC-42A1-9DF1-449C4E2BF8DD}" type="presOf" srcId="{BEC38313-1BC8-4A9F-A6A7-7F37C2630C06}" destId="{D1A3705D-6AD9-4194-B1D1-D38C63FEBC98}" srcOrd="0" destOrd="0" presId="urn:diagrams.loki3.com/TabbedArc+Icon"/>
    <dgm:cxn modelId="{98D5B234-1C65-439C-91B6-60302C4B5744}" type="presOf" srcId="{61DE99C8-DE1A-45DA-AFE3-0BBC91F28AD5}" destId="{AD68C752-3F8B-47FE-AD36-1A0B0F950CFE}" srcOrd="0" destOrd="0" presId="urn:diagrams.loki3.com/TabbedArc+Icon"/>
    <dgm:cxn modelId="{4FABD2C1-CC86-4778-A5CC-936FB708E29F}" type="presOf" srcId="{0537AED7-29C4-47EA-B04C-A778951D0704}" destId="{E94BBC04-CA91-4F5C-A271-7648B93E258A}" srcOrd="0" destOrd="0" presId="urn:diagrams.loki3.com/TabbedArc+Icon"/>
    <dgm:cxn modelId="{13A2B7BF-8182-4FC9-957F-EBA218F727FA}" type="presParOf" srcId="{E94BBC04-CA91-4F5C-A271-7648B93E258A}" destId="{AD68C752-3F8B-47FE-AD36-1A0B0F950CFE}" srcOrd="0" destOrd="0" presId="urn:diagrams.loki3.com/TabbedArc+Icon"/>
    <dgm:cxn modelId="{5ADD1446-B1B1-4D2D-992A-588E17A92F23}" type="presParOf" srcId="{E94BBC04-CA91-4F5C-A271-7648B93E258A}" destId="{D1A3705D-6AD9-4194-B1D1-D38C63FEBC98}" srcOrd="1" destOrd="0" presId="urn:diagrams.loki3.com/TabbedArc+Icon"/>
    <dgm:cxn modelId="{5BE09C57-4B3E-4DAA-82DD-2A1BECE2C437}" type="presParOf" srcId="{E94BBC04-CA91-4F5C-A271-7648B93E258A}" destId="{2B343D58-A1D1-4A9E-961B-31255740B9A5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C20CA-614A-46A1-A681-52B76D4DAD2F}" type="doc">
      <dgm:prSet loTypeId="urn:microsoft.com/office/officeart/2005/8/layout/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BE3CF7B-09F2-4CE2-B61F-983AA8773DA5}">
      <dgm:prSet phldrT="[Texto]"/>
      <dgm:spPr>
        <a:xfrm>
          <a:off x="1068" y="594426"/>
          <a:ext cx="97994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6499466-F1BB-4AAF-98FC-1F11AD58C032}" type="parTrans" cxnId="{C16780A9-DE35-4E23-80EC-83A4766DD07F}">
      <dgm:prSet/>
      <dgm:spPr/>
      <dgm:t>
        <a:bodyPr/>
        <a:lstStyle/>
        <a:p>
          <a:endParaRPr lang="en-US"/>
        </a:p>
      </dgm:t>
    </dgm:pt>
    <dgm:pt modelId="{D11D2D56-0774-48E8-B7C8-0FE97C793907}" type="sibTrans" cxnId="{C16780A9-DE35-4E23-80EC-83A4766DD07F}">
      <dgm:prSet/>
      <dgm:spPr>
        <a:xfrm>
          <a:off x="1129573" y="640807"/>
          <a:ext cx="314940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6AE81C4-558F-49B2-8D92-D5A4D3122745}">
      <dgm:prSet phldrT="[Texto]"/>
      <dgm:spPr>
        <a:xfrm>
          <a:off x="201780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85ADA0C-814F-4027-A835-96579E0A789D}" type="parTrans" cxnId="{13433EFB-38B7-4D79-9A0F-F592EC188E67}">
      <dgm:prSet/>
      <dgm:spPr/>
      <dgm:t>
        <a:bodyPr/>
        <a:lstStyle/>
        <a:p>
          <a:endParaRPr lang="en-US"/>
        </a:p>
      </dgm:t>
    </dgm:pt>
    <dgm:pt modelId="{A303ED16-68C9-4E55-BB9B-4F2746FDA6CE}" type="sibTrans" cxnId="{13433EFB-38B7-4D79-9A0F-F592EC188E67}">
      <dgm:prSet/>
      <dgm:spPr/>
      <dgm:t>
        <a:bodyPr/>
        <a:lstStyle/>
        <a:p>
          <a:endParaRPr lang="en-US"/>
        </a:p>
      </dgm:t>
    </dgm:pt>
    <dgm:pt modelId="{84AC8C3A-B458-431E-B6BD-323AC44EE332}">
      <dgm:prSet phldrT="[Texto]" custT="1"/>
      <dgm:spPr>
        <a:xfrm>
          <a:off x="1575243" y="594426"/>
          <a:ext cx="1063792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A1A8EF8-2A3A-46B7-8853-B54E83EB5C05}" type="parTrans" cxnId="{56A8F9B4-C3D8-4295-8372-2D3E0539B747}">
      <dgm:prSet/>
      <dgm:spPr/>
      <dgm:t>
        <a:bodyPr/>
        <a:lstStyle/>
        <a:p>
          <a:endParaRPr lang="en-US"/>
        </a:p>
      </dgm:t>
    </dgm:pt>
    <dgm:pt modelId="{87ED8632-3499-4A00-8593-CCB0C84E1E7C}" type="sibTrans" cxnId="{56A8F9B4-C3D8-4295-8372-2D3E0539B747}">
      <dgm:prSet/>
      <dgm:spPr>
        <a:xfrm>
          <a:off x="2777112" y="640807"/>
          <a:ext cx="292721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D0CBA90-5F20-4A80-BE7A-F470EA7FCD08}">
      <dgm:prSet phldrT="[Texto]"/>
      <dgm:spPr>
        <a:xfrm>
          <a:off x="1817878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27C6415-7A18-4B37-85ED-FC6730F52697}" type="parTrans" cxnId="{3BCBC7EA-433A-438C-9C89-64A709A9D866}">
      <dgm:prSet/>
      <dgm:spPr/>
      <dgm:t>
        <a:bodyPr/>
        <a:lstStyle/>
        <a:p>
          <a:endParaRPr lang="en-US"/>
        </a:p>
      </dgm:t>
    </dgm:pt>
    <dgm:pt modelId="{4D1924F1-CAF6-474E-9A40-0024B9A8C061}" type="sibTrans" cxnId="{3BCBC7EA-433A-438C-9C89-64A709A9D866}">
      <dgm:prSet/>
      <dgm:spPr/>
      <dgm:t>
        <a:bodyPr/>
        <a:lstStyle/>
        <a:p>
          <a:endParaRPr lang="en-US"/>
        </a:p>
      </dgm:t>
    </dgm:pt>
    <dgm:pt modelId="{ABA9120A-5994-4B7E-9929-B6E315C68EB3}">
      <dgm:prSet phldrT="[Texto]" custT="1"/>
      <dgm:spPr>
        <a:xfrm>
          <a:off x="3191340" y="594426"/>
          <a:ext cx="104252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FADE74E-5C62-4A09-9E18-9CDE9A8A2772}" type="parTrans" cxnId="{A6EDF2CE-B4A2-4C64-A0BB-72A6CE01D40F}">
      <dgm:prSet/>
      <dgm:spPr/>
      <dgm:t>
        <a:bodyPr/>
        <a:lstStyle/>
        <a:p>
          <a:endParaRPr lang="en-US"/>
        </a:p>
      </dgm:t>
    </dgm:pt>
    <dgm:pt modelId="{129EFBE3-723D-456E-8808-398892A7C97E}" type="sibTrans" cxnId="{A6EDF2CE-B4A2-4C64-A0BB-72A6CE01D40F}">
      <dgm:prSet/>
      <dgm:spPr/>
      <dgm:t>
        <a:bodyPr/>
        <a:lstStyle/>
        <a:p>
          <a:endParaRPr lang="en-US"/>
        </a:p>
      </dgm:t>
    </dgm:pt>
    <dgm:pt modelId="{7BDF6523-18E5-4207-BC53-742E7AA92051}">
      <dgm:prSet phldrT="[Texto]"/>
      <dgm:spPr>
        <a:xfrm>
          <a:off x="3423343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05A41BB-3652-48B7-B336-067F3F902542}" type="parTrans" cxnId="{C706FD30-5DE1-4178-A54A-5A3D82DF8EE6}">
      <dgm:prSet/>
      <dgm:spPr/>
      <dgm:t>
        <a:bodyPr/>
        <a:lstStyle/>
        <a:p>
          <a:endParaRPr lang="en-US"/>
        </a:p>
      </dgm:t>
    </dgm:pt>
    <dgm:pt modelId="{86D4C991-3FA4-454A-BC88-967081BD8D52}" type="sibTrans" cxnId="{C706FD30-5DE1-4178-A54A-5A3D82DF8EE6}">
      <dgm:prSet/>
      <dgm:spPr/>
      <dgm:t>
        <a:bodyPr/>
        <a:lstStyle/>
        <a:p>
          <a:endParaRPr lang="en-US"/>
        </a:p>
      </dgm:t>
    </dgm:pt>
    <dgm:pt modelId="{55C119FE-2A01-4C1C-B76C-D7964345808B}" type="pres">
      <dgm:prSet presAssocID="{0DCC20CA-614A-46A1-A681-52B76D4DAD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A665B-F36A-4369-8199-B1D6BFFCC787}" type="pres">
      <dgm:prSet presAssocID="{CBE3CF7B-09F2-4CE2-B61F-983AA8773DA5}" presName="composite" presStyleCnt="0"/>
      <dgm:spPr/>
    </dgm:pt>
    <dgm:pt modelId="{662AC384-F86B-42DB-988E-35626BCCDAF8}" type="pres">
      <dgm:prSet presAssocID="{CBE3CF7B-09F2-4CE2-B61F-983AA8773DA5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0B15B4-3B24-474D-BBDE-1DCF549A9E0E}" type="pres">
      <dgm:prSet presAssocID="{CBE3CF7B-09F2-4CE2-B61F-983AA8773DA5}" presName="parSh" presStyleLbl="node1" presStyleIdx="0" presStyleCnt="3"/>
      <dgm:spPr/>
      <dgm:t>
        <a:bodyPr/>
        <a:lstStyle/>
        <a:p>
          <a:endParaRPr lang="en-US"/>
        </a:p>
      </dgm:t>
    </dgm:pt>
    <dgm:pt modelId="{35221DDA-4FAF-4EAD-A371-EBD4DCA77223}" type="pres">
      <dgm:prSet presAssocID="{CBE3CF7B-09F2-4CE2-B61F-983AA8773DA5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FD5C7E-D680-4055-94E0-7FBB080EB6F8}" type="pres">
      <dgm:prSet presAssocID="{D11D2D56-0774-48E8-B7C8-0FE97C793907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BAB94D3-44A3-4389-B4EF-A8DB8190AA49}" type="pres">
      <dgm:prSet presAssocID="{D11D2D56-0774-48E8-B7C8-0FE97C793907}" presName="connTx" presStyleLbl="sibTrans2D1" presStyleIdx="0" presStyleCnt="2"/>
      <dgm:spPr/>
      <dgm:t>
        <a:bodyPr/>
        <a:lstStyle/>
        <a:p>
          <a:endParaRPr lang="en-US"/>
        </a:p>
      </dgm:t>
    </dgm:pt>
    <dgm:pt modelId="{DE6B0918-BFAA-45E9-9A38-C532DB9EB468}" type="pres">
      <dgm:prSet presAssocID="{84AC8C3A-B458-431E-B6BD-323AC44EE332}" presName="composite" presStyleCnt="0"/>
      <dgm:spPr/>
    </dgm:pt>
    <dgm:pt modelId="{D8664901-E672-4469-BBC3-A337D6FB8554}" type="pres">
      <dgm:prSet presAssocID="{84AC8C3A-B458-431E-B6BD-323AC44EE332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807C4A-5DBA-4FE2-AA95-A753B5053A09}" type="pres">
      <dgm:prSet presAssocID="{84AC8C3A-B458-431E-B6BD-323AC44EE332}" presName="parSh" presStyleLbl="node1" presStyleIdx="1" presStyleCnt="3" custScaleX="108556"/>
      <dgm:spPr/>
      <dgm:t>
        <a:bodyPr/>
        <a:lstStyle/>
        <a:p>
          <a:endParaRPr lang="en-US"/>
        </a:p>
      </dgm:t>
    </dgm:pt>
    <dgm:pt modelId="{3587C549-A62F-4383-8319-5F1E0EFE0202}" type="pres">
      <dgm:prSet presAssocID="{84AC8C3A-B458-431E-B6BD-323AC44EE332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47202E-A7A2-4D5C-99D4-B5817477416F}" type="pres">
      <dgm:prSet presAssocID="{87ED8632-3499-4A00-8593-CCB0C84E1E7C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43392B5-7458-461F-B269-DC44A492055F}" type="pres">
      <dgm:prSet presAssocID="{87ED8632-3499-4A00-8593-CCB0C84E1E7C}" presName="connTx" presStyleLbl="sibTrans2D1" presStyleIdx="1" presStyleCnt="2"/>
      <dgm:spPr/>
      <dgm:t>
        <a:bodyPr/>
        <a:lstStyle/>
        <a:p>
          <a:endParaRPr lang="en-US"/>
        </a:p>
      </dgm:t>
    </dgm:pt>
    <dgm:pt modelId="{81CB79B1-0EED-4025-B07B-EE082B0BDCD7}" type="pres">
      <dgm:prSet presAssocID="{ABA9120A-5994-4B7E-9929-B6E315C68EB3}" presName="composite" presStyleCnt="0"/>
      <dgm:spPr/>
    </dgm:pt>
    <dgm:pt modelId="{608740A3-BBEB-40AB-8B35-39F5B0120EE5}" type="pres">
      <dgm:prSet presAssocID="{ABA9120A-5994-4B7E-9929-B6E315C68EB3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60A040-E869-43CF-9892-C33419C88A83}" type="pres">
      <dgm:prSet presAssocID="{ABA9120A-5994-4B7E-9929-B6E315C68EB3}" presName="parSh" presStyleLbl="node1" presStyleIdx="2" presStyleCnt="3" custScaleX="106386"/>
      <dgm:spPr/>
      <dgm:t>
        <a:bodyPr/>
        <a:lstStyle/>
        <a:p>
          <a:endParaRPr lang="en-US"/>
        </a:p>
      </dgm:t>
    </dgm:pt>
    <dgm:pt modelId="{A6352D10-29B2-43E2-AFF3-0DD6777E8E30}" type="pres">
      <dgm:prSet presAssocID="{ABA9120A-5994-4B7E-9929-B6E315C68EB3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7869DDA9-BD4F-4ED7-A39D-6A17921FC057}" type="presOf" srcId="{84AC8C3A-B458-431E-B6BD-323AC44EE332}" destId="{45807C4A-5DBA-4FE2-AA95-A753B5053A09}" srcOrd="1" destOrd="0" presId="urn:microsoft.com/office/officeart/2005/8/layout/process3"/>
    <dgm:cxn modelId="{3BCBC7EA-433A-438C-9C89-64A709A9D866}" srcId="{84AC8C3A-B458-431E-B6BD-323AC44EE332}" destId="{1D0CBA90-5F20-4A80-BE7A-F470EA7FCD08}" srcOrd="0" destOrd="0" parTransId="{727C6415-7A18-4B37-85ED-FC6730F52697}" sibTransId="{4D1924F1-CAF6-474E-9A40-0024B9A8C061}"/>
    <dgm:cxn modelId="{12E063B6-F231-4761-9CD3-451C5217E1C7}" type="presOf" srcId="{CBE3CF7B-09F2-4CE2-B61F-983AA8773DA5}" destId="{0E0B15B4-3B24-474D-BBDE-1DCF549A9E0E}" srcOrd="1" destOrd="0" presId="urn:microsoft.com/office/officeart/2005/8/layout/process3"/>
    <dgm:cxn modelId="{AC2B8A9C-E4A9-411E-8224-CA3399D7AC49}" type="presOf" srcId="{0DCC20CA-614A-46A1-A681-52B76D4DAD2F}" destId="{55C119FE-2A01-4C1C-B76C-D7964345808B}" srcOrd="0" destOrd="0" presId="urn:microsoft.com/office/officeart/2005/8/layout/process3"/>
    <dgm:cxn modelId="{56A8F9B4-C3D8-4295-8372-2D3E0539B747}" srcId="{0DCC20CA-614A-46A1-A681-52B76D4DAD2F}" destId="{84AC8C3A-B458-431E-B6BD-323AC44EE332}" srcOrd="1" destOrd="0" parTransId="{2A1A8EF8-2A3A-46B7-8853-B54E83EB5C05}" sibTransId="{87ED8632-3499-4A00-8593-CCB0C84E1E7C}"/>
    <dgm:cxn modelId="{10355000-097D-41F7-B584-AC9D39717ECD}" type="presOf" srcId="{D11D2D56-0774-48E8-B7C8-0FE97C793907}" destId="{A6FD5C7E-D680-4055-94E0-7FBB080EB6F8}" srcOrd="0" destOrd="0" presId="urn:microsoft.com/office/officeart/2005/8/layout/process3"/>
    <dgm:cxn modelId="{F1F6C8C3-D960-408B-A292-88E33B0D1362}" type="presOf" srcId="{7BDF6523-18E5-4207-BC53-742E7AA92051}" destId="{A6352D10-29B2-43E2-AFF3-0DD6777E8E30}" srcOrd="0" destOrd="0" presId="urn:microsoft.com/office/officeart/2005/8/layout/process3"/>
    <dgm:cxn modelId="{EA37B7B9-68AD-42E5-BAA4-F266131E09AC}" type="presOf" srcId="{87ED8632-3499-4A00-8593-CCB0C84E1E7C}" destId="{0647202E-A7A2-4D5C-99D4-B5817477416F}" srcOrd="0" destOrd="0" presId="urn:microsoft.com/office/officeart/2005/8/layout/process3"/>
    <dgm:cxn modelId="{94206575-C384-451D-B37C-B3FFBE1384C0}" type="presOf" srcId="{ABA9120A-5994-4B7E-9929-B6E315C68EB3}" destId="{608740A3-BBEB-40AB-8B35-39F5B0120EE5}" srcOrd="0" destOrd="0" presId="urn:microsoft.com/office/officeart/2005/8/layout/process3"/>
    <dgm:cxn modelId="{C16780A9-DE35-4E23-80EC-83A4766DD07F}" srcId="{0DCC20CA-614A-46A1-A681-52B76D4DAD2F}" destId="{CBE3CF7B-09F2-4CE2-B61F-983AA8773DA5}" srcOrd="0" destOrd="0" parTransId="{A6499466-F1BB-4AAF-98FC-1F11AD58C032}" sibTransId="{D11D2D56-0774-48E8-B7C8-0FE97C793907}"/>
    <dgm:cxn modelId="{13433EFB-38B7-4D79-9A0F-F592EC188E67}" srcId="{CBE3CF7B-09F2-4CE2-B61F-983AA8773DA5}" destId="{E6AE81C4-558F-49B2-8D92-D5A4D3122745}" srcOrd="0" destOrd="0" parTransId="{785ADA0C-814F-4027-A835-96579E0A789D}" sibTransId="{A303ED16-68C9-4E55-BB9B-4F2746FDA6CE}"/>
    <dgm:cxn modelId="{A6EDF2CE-B4A2-4C64-A0BB-72A6CE01D40F}" srcId="{0DCC20CA-614A-46A1-A681-52B76D4DAD2F}" destId="{ABA9120A-5994-4B7E-9929-B6E315C68EB3}" srcOrd="2" destOrd="0" parTransId="{BFADE74E-5C62-4A09-9E18-9CDE9A8A2772}" sibTransId="{129EFBE3-723D-456E-8808-398892A7C97E}"/>
    <dgm:cxn modelId="{B93C686A-20C0-4CCB-92C7-6B13FA8C0D4A}" type="presOf" srcId="{84AC8C3A-B458-431E-B6BD-323AC44EE332}" destId="{D8664901-E672-4469-BBC3-A337D6FB8554}" srcOrd="0" destOrd="0" presId="urn:microsoft.com/office/officeart/2005/8/layout/process3"/>
    <dgm:cxn modelId="{B64E50B2-DB66-45C6-AAF7-26368FFC3909}" type="presOf" srcId="{1D0CBA90-5F20-4A80-BE7A-F470EA7FCD08}" destId="{3587C549-A62F-4383-8319-5F1E0EFE0202}" srcOrd="0" destOrd="0" presId="urn:microsoft.com/office/officeart/2005/8/layout/process3"/>
    <dgm:cxn modelId="{C1ABCD66-C011-454B-A416-2EF1578688F3}" type="presOf" srcId="{E6AE81C4-558F-49B2-8D92-D5A4D3122745}" destId="{35221DDA-4FAF-4EAD-A371-EBD4DCA77223}" srcOrd="0" destOrd="0" presId="urn:microsoft.com/office/officeart/2005/8/layout/process3"/>
    <dgm:cxn modelId="{9488BC15-20B0-40FB-82F0-F7D90FBD49FE}" type="presOf" srcId="{CBE3CF7B-09F2-4CE2-B61F-983AA8773DA5}" destId="{662AC384-F86B-42DB-988E-35626BCCDAF8}" srcOrd="0" destOrd="0" presId="urn:microsoft.com/office/officeart/2005/8/layout/process3"/>
    <dgm:cxn modelId="{C706FD30-5DE1-4178-A54A-5A3D82DF8EE6}" srcId="{ABA9120A-5994-4B7E-9929-B6E315C68EB3}" destId="{7BDF6523-18E5-4207-BC53-742E7AA92051}" srcOrd="0" destOrd="0" parTransId="{405A41BB-3652-48B7-B336-067F3F902542}" sibTransId="{86D4C991-3FA4-454A-BC88-967081BD8D52}"/>
    <dgm:cxn modelId="{8B0B1143-0DD6-4504-8603-F799B4D64069}" type="presOf" srcId="{ABA9120A-5994-4B7E-9929-B6E315C68EB3}" destId="{3660A040-E869-43CF-9892-C33419C88A83}" srcOrd="1" destOrd="0" presId="urn:microsoft.com/office/officeart/2005/8/layout/process3"/>
    <dgm:cxn modelId="{0906E41C-F5F7-4EFF-8F26-D429ADD1BB09}" type="presOf" srcId="{87ED8632-3499-4A00-8593-CCB0C84E1E7C}" destId="{F43392B5-7458-461F-B269-DC44A492055F}" srcOrd="1" destOrd="0" presId="urn:microsoft.com/office/officeart/2005/8/layout/process3"/>
    <dgm:cxn modelId="{F17918C7-AB6F-414A-8151-E4D8BB5BC214}" type="presOf" srcId="{D11D2D56-0774-48E8-B7C8-0FE97C793907}" destId="{EBAB94D3-44A3-4389-B4EF-A8DB8190AA49}" srcOrd="1" destOrd="0" presId="urn:microsoft.com/office/officeart/2005/8/layout/process3"/>
    <dgm:cxn modelId="{F237BBA4-FD10-4998-B836-CE8D52479ACD}" type="presParOf" srcId="{55C119FE-2A01-4C1C-B76C-D7964345808B}" destId="{D1BA665B-F36A-4369-8199-B1D6BFFCC787}" srcOrd="0" destOrd="0" presId="urn:microsoft.com/office/officeart/2005/8/layout/process3"/>
    <dgm:cxn modelId="{62C71352-3CC2-4557-A3A1-1C83865C044A}" type="presParOf" srcId="{D1BA665B-F36A-4369-8199-B1D6BFFCC787}" destId="{662AC384-F86B-42DB-988E-35626BCCDAF8}" srcOrd="0" destOrd="0" presId="urn:microsoft.com/office/officeart/2005/8/layout/process3"/>
    <dgm:cxn modelId="{74CCD4FE-FCAA-4820-BB45-310BA723A9A3}" type="presParOf" srcId="{D1BA665B-F36A-4369-8199-B1D6BFFCC787}" destId="{0E0B15B4-3B24-474D-BBDE-1DCF549A9E0E}" srcOrd="1" destOrd="0" presId="urn:microsoft.com/office/officeart/2005/8/layout/process3"/>
    <dgm:cxn modelId="{94C89C27-E3BE-421E-914C-A7E495439FA6}" type="presParOf" srcId="{D1BA665B-F36A-4369-8199-B1D6BFFCC787}" destId="{35221DDA-4FAF-4EAD-A371-EBD4DCA77223}" srcOrd="2" destOrd="0" presId="urn:microsoft.com/office/officeart/2005/8/layout/process3"/>
    <dgm:cxn modelId="{B2431BE8-DA18-4932-9254-B00F6C86078A}" type="presParOf" srcId="{55C119FE-2A01-4C1C-B76C-D7964345808B}" destId="{A6FD5C7E-D680-4055-94E0-7FBB080EB6F8}" srcOrd="1" destOrd="0" presId="urn:microsoft.com/office/officeart/2005/8/layout/process3"/>
    <dgm:cxn modelId="{BF13597A-228A-4BA2-B32B-CB7A2C6A17A3}" type="presParOf" srcId="{A6FD5C7E-D680-4055-94E0-7FBB080EB6F8}" destId="{EBAB94D3-44A3-4389-B4EF-A8DB8190AA49}" srcOrd="0" destOrd="0" presId="urn:microsoft.com/office/officeart/2005/8/layout/process3"/>
    <dgm:cxn modelId="{007FC109-20F1-435C-B871-92B4640E9AAA}" type="presParOf" srcId="{55C119FE-2A01-4C1C-B76C-D7964345808B}" destId="{DE6B0918-BFAA-45E9-9A38-C532DB9EB468}" srcOrd="2" destOrd="0" presId="urn:microsoft.com/office/officeart/2005/8/layout/process3"/>
    <dgm:cxn modelId="{B9183A4D-3C91-4D55-A6A5-BAA2311630D5}" type="presParOf" srcId="{DE6B0918-BFAA-45E9-9A38-C532DB9EB468}" destId="{D8664901-E672-4469-BBC3-A337D6FB8554}" srcOrd="0" destOrd="0" presId="urn:microsoft.com/office/officeart/2005/8/layout/process3"/>
    <dgm:cxn modelId="{623096CB-3D68-4779-923A-343CBBB92E0D}" type="presParOf" srcId="{DE6B0918-BFAA-45E9-9A38-C532DB9EB468}" destId="{45807C4A-5DBA-4FE2-AA95-A753B5053A09}" srcOrd="1" destOrd="0" presId="urn:microsoft.com/office/officeart/2005/8/layout/process3"/>
    <dgm:cxn modelId="{57E81C3B-6B26-45A5-8291-161323914E74}" type="presParOf" srcId="{DE6B0918-BFAA-45E9-9A38-C532DB9EB468}" destId="{3587C549-A62F-4383-8319-5F1E0EFE0202}" srcOrd="2" destOrd="0" presId="urn:microsoft.com/office/officeart/2005/8/layout/process3"/>
    <dgm:cxn modelId="{ABF15658-8141-4880-B8A7-AB58DD1E5569}" type="presParOf" srcId="{55C119FE-2A01-4C1C-B76C-D7964345808B}" destId="{0647202E-A7A2-4D5C-99D4-B5817477416F}" srcOrd="3" destOrd="0" presId="urn:microsoft.com/office/officeart/2005/8/layout/process3"/>
    <dgm:cxn modelId="{003CCF3D-ED39-49EF-8598-1A8104C9EADD}" type="presParOf" srcId="{0647202E-A7A2-4D5C-99D4-B5817477416F}" destId="{F43392B5-7458-461F-B269-DC44A492055F}" srcOrd="0" destOrd="0" presId="urn:microsoft.com/office/officeart/2005/8/layout/process3"/>
    <dgm:cxn modelId="{4612E2E9-3E38-40AF-ADAC-6B1B71D28D49}" type="presParOf" srcId="{55C119FE-2A01-4C1C-B76C-D7964345808B}" destId="{81CB79B1-0EED-4025-B07B-EE082B0BDCD7}" srcOrd="4" destOrd="0" presId="urn:microsoft.com/office/officeart/2005/8/layout/process3"/>
    <dgm:cxn modelId="{607E3D62-8BCC-48E6-97C6-6290B6102E03}" type="presParOf" srcId="{81CB79B1-0EED-4025-B07B-EE082B0BDCD7}" destId="{608740A3-BBEB-40AB-8B35-39F5B0120EE5}" srcOrd="0" destOrd="0" presId="urn:microsoft.com/office/officeart/2005/8/layout/process3"/>
    <dgm:cxn modelId="{71FC5FCA-2141-475C-A3AC-7933AC2434F7}" type="presParOf" srcId="{81CB79B1-0EED-4025-B07B-EE082B0BDCD7}" destId="{3660A040-E869-43CF-9892-C33419C88A83}" srcOrd="1" destOrd="0" presId="urn:microsoft.com/office/officeart/2005/8/layout/process3"/>
    <dgm:cxn modelId="{03935CA5-9582-4D12-B54A-8AB200A2CDCA}" type="presParOf" srcId="{81CB79B1-0EED-4025-B07B-EE082B0BDCD7}" destId="{A6352D10-29B2-43E2-AFF3-0DD6777E8E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C20CA-614A-46A1-A681-52B76D4DAD2F}" type="doc">
      <dgm:prSet loTypeId="urn:microsoft.com/office/officeart/2005/8/layout/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BE3CF7B-09F2-4CE2-B61F-983AA8773DA5}">
      <dgm:prSet phldrT="[Texto]"/>
      <dgm:spPr>
        <a:xfrm>
          <a:off x="1068" y="594426"/>
          <a:ext cx="97994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6499466-F1BB-4AAF-98FC-1F11AD58C032}" type="parTrans" cxnId="{C16780A9-DE35-4E23-80EC-83A4766DD07F}">
      <dgm:prSet/>
      <dgm:spPr/>
      <dgm:t>
        <a:bodyPr/>
        <a:lstStyle/>
        <a:p>
          <a:endParaRPr lang="en-US"/>
        </a:p>
      </dgm:t>
    </dgm:pt>
    <dgm:pt modelId="{D11D2D56-0774-48E8-B7C8-0FE97C793907}" type="sibTrans" cxnId="{C16780A9-DE35-4E23-80EC-83A4766DD07F}">
      <dgm:prSet/>
      <dgm:spPr>
        <a:xfrm>
          <a:off x="1129573" y="640807"/>
          <a:ext cx="314940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6AE81C4-558F-49B2-8D92-D5A4D3122745}">
      <dgm:prSet phldrT="[Texto]"/>
      <dgm:spPr>
        <a:xfrm>
          <a:off x="201780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85ADA0C-814F-4027-A835-96579E0A789D}" type="parTrans" cxnId="{13433EFB-38B7-4D79-9A0F-F592EC188E67}">
      <dgm:prSet/>
      <dgm:spPr/>
      <dgm:t>
        <a:bodyPr/>
        <a:lstStyle/>
        <a:p>
          <a:endParaRPr lang="en-US"/>
        </a:p>
      </dgm:t>
    </dgm:pt>
    <dgm:pt modelId="{A303ED16-68C9-4E55-BB9B-4F2746FDA6CE}" type="sibTrans" cxnId="{13433EFB-38B7-4D79-9A0F-F592EC188E67}">
      <dgm:prSet/>
      <dgm:spPr/>
      <dgm:t>
        <a:bodyPr/>
        <a:lstStyle/>
        <a:p>
          <a:endParaRPr lang="en-US"/>
        </a:p>
      </dgm:t>
    </dgm:pt>
    <dgm:pt modelId="{84AC8C3A-B458-431E-B6BD-323AC44EE332}">
      <dgm:prSet phldrT="[Texto]" custT="1"/>
      <dgm:spPr>
        <a:xfrm>
          <a:off x="1575243" y="594426"/>
          <a:ext cx="1063792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A1A8EF8-2A3A-46B7-8853-B54E83EB5C05}" type="parTrans" cxnId="{56A8F9B4-C3D8-4295-8372-2D3E0539B747}">
      <dgm:prSet/>
      <dgm:spPr/>
      <dgm:t>
        <a:bodyPr/>
        <a:lstStyle/>
        <a:p>
          <a:endParaRPr lang="en-US"/>
        </a:p>
      </dgm:t>
    </dgm:pt>
    <dgm:pt modelId="{87ED8632-3499-4A00-8593-CCB0C84E1E7C}" type="sibTrans" cxnId="{56A8F9B4-C3D8-4295-8372-2D3E0539B747}">
      <dgm:prSet/>
      <dgm:spPr>
        <a:xfrm>
          <a:off x="2777112" y="640807"/>
          <a:ext cx="292721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D0CBA90-5F20-4A80-BE7A-F470EA7FCD08}">
      <dgm:prSet phldrT="[Texto]"/>
      <dgm:spPr>
        <a:xfrm>
          <a:off x="1817878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27C6415-7A18-4B37-85ED-FC6730F52697}" type="parTrans" cxnId="{3BCBC7EA-433A-438C-9C89-64A709A9D866}">
      <dgm:prSet/>
      <dgm:spPr/>
      <dgm:t>
        <a:bodyPr/>
        <a:lstStyle/>
        <a:p>
          <a:endParaRPr lang="en-US"/>
        </a:p>
      </dgm:t>
    </dgm:pt>
    <dgm:pt modelId="{4D1924F1-CAF6-474E-9A40-0024B9A8C061}" type="sibTrans" cxnId="{3BCBC7EA-433A-438C-9C89-64A709A9D866}">
      <dgm:prSet/>
      <dgm:spPr/>
      <dgm:t>
        <a:bodyPr/>
        <a:lstStyle/>
        <a:p>
          <a:endParaRPr lang="en-US"/>
        </a:p>
      </dgm:t>
    </dgm:pt>
    <dgm:pt modelId="{ABA9120A-5994-4B7E-9929-B6E315C68EB3}">
      <dgm:prSet phldrT="[Texto]" custT="1"/>
      <dgm:spPr>
        <a:xfrm>
          <a:off x="3191340" y="594426"/>
          <a:ext cx="104252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FADE74E-5C62-4A09-9E18-9CDE9A8A2772}" type="parTrans" cxnId="{A6EDF2CE-B4A2-4C64-A0BB-72A6CE01D40F}">
      <dgm:prSet/>
      <dgm:spPr/>
      <dgm:t>
        <a:bodyPr/>
        <a:lstStyle/>
        <a:p>
          <a:endParaRPr lang="en-US"/>
        </a:p>
      </dgm:t>
    </dgm:pt>
    <dgm:pt modelId="{129EFBE3-723D-456E-8808-398892A7C97E}" type="sibTrans" cxnId="{A6EDF2CE-B4A2-4C64-A0BB-72A6CE01D40F}">
      <dgm:prSet/>
      <dgm:spPr/>
      <dgm:t>
        <a:bodyPr/>
        <a:lstStyle/>
        <a:p>
          <a:endParaRPr lang="en-US"/>
        </a:p>
      </dgm:t>
    </dgm:pt>
    <dgm:pt modelId="{7BDF6523-18E5-4207-BC53-742E7AA92051}">
      <dgm:prSet phldrT="[Texto]"/>
      <dgm:spPr>
        <a:xfrm>
          <a:off x="3423343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05A41BB-3652-48B7-B336-067F3F902542}" type="parTrans" cxnId="{C706FD30-5DE1-4178-A54A-5A3D82DF8EE6}">
      <dgm:prSet/>
      <dgm:spPr/>
      <dgm:t>
        <a:bodyPr/>
        <a:lstStyle/>
        <a:p>
          <a:endParaRPr lang="en-US"/>
        </a:p>
      </dgm:t>
    </dgm:pt>
    <dgm:pt modelId="{86D4C991-3FA4-454A-BC88-967081BD8D52}" type="sibTrans" cxnId="{C706FD30-5DE1-4178-A54A-5A3D82DF8EE6}">
      <dgm:prSet/>
      <dgm:spPr/>
      <dgm:t>
        <a:bodyPr/>
        <a:lstStyle/>
        <a:p>
          <a:endParaRPr lang="en-US"/>
        </a:p>
      </dgm:t>
    </dgm:pt>
    <dgm:pt modelId="{55C119FE-2A01-4C1C-B76C-D7964345808B}" type="pres">
      <dgm:prSet presAssocID="{0DCC20CA-614A-46A1-A681-52B76D4DAD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A665B-F36A-4369-8199-B1D6BFFCC787}" type="pres">
      <dgm:prSet presAssocID="{CBE3CF7B-09F2-4CE2-B61F-983AA8773DA5}" presName="composite" presStyleCnt="0"/>
      <dgm:spPr/>
    </dgm:pt>
    <dgm:pt modelId="{662AC384-F86B-42DB-988E-35626BCCDAF8}" type="pres">
      <dgm:prSet presAssocID="{CBE3CF7B-09F2-4CE2-B61F-983AA8773DA5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0B15B4-3B24-474D-BBDE-1DCF549A9E0E}" type="pres">
      <dgm:prSet presAssocID="{CBE3CF7B-09F2-4CE2-B61F-983AA8773DA5}" presName="parSh" presStyleLbl="node1" presStyleIdx="0" presStyleCnt="3"/>
      <dgm:spPr/>
      <dgm:t>
        <a:bodyPr/>
        <a:lstStyle/>
        <a:p>
          <a:endParaRPr lang="en-US"/>
        </a:p>
      </dgm:t>
    </dgm:pt>
    <dgm:pt modelId="{35221DDA-4FAF-4EAD-A371-EBD4DCA77223}" type="pres">
      <dgm:prSet presAssocID="{CBE3CF7B-09F2-4CE2-B61F-983AA8773DA5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FD5C7E-D680-4055-94E0-7FBB080EB6F8}" type="pres">
      <dgm:prSet presAssocID="{D11D2D56-0774-48E8-B7C8-0FE97C793907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BAB94D3-44A3-4389-B4EF-A8DB8190AA49}" type="pres">
      <dgm:prSet presAssocID="{D11D2D56-0774-48E8-B7C8-0FE97C793907}" presName="connTx" presStyleLbl="sibTrans2D1" presStyleIdx="0" presStyleCnt="2"/>
      <dgm:spPr/>
      <dgm:t>
        <a:bodyPr/>
        <a:lstStyle/>
        <a:p>
          <a:endParaRPr lang="en-US"/>
        </a:p>
      </dgm:t>
    </dgm:pt>
    <dgm:pt modelId="{DE6B0918-BFAA-45E9-9A38-C532DB9EB468}" type="pres">
      <dgm:prSet presAssocID="{84AC8C3A-B458-431E-B6BD-323AC44EE332}" presName="composite" presStyleCnt="0"/>
      <dgm:spPr/>
    </dgm:pt>
    <dgm:pt modelId="{D8664901-E672-4469-BBC3-A337D6FB8554}" type="pres">
      <dgm:prSet presAssocID="{84AC8C3A-B458-431E-B6BD-323AC44EE332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807C4A-5DBA-4FE2-AA95-A753B5053A09}" type="pres">
      <dgm:prSet presAssocID="{84AC8C3A-B458-431E-B6BD-323AC44EE332}" presName="parSh" presStyleLbl="node1" presStyleIdx="1" presStyleCnt="3" custScaleX="108556"/>
      <dgm:spPr/>
      <dgm:t>
        <a:bodyPr/>
        <a:lstStyle/>
        <a:p>
          <a:endParaRPr lang="en-US"/>
        </a:p>
      </dgm:t>
    </dgm:pt>
    <dgm:pt modelId="{3587C549-A62F-4383-8319-5F1E0EFE0202}" type="pres">
      <dgm:prSet presAssocID="{84AC8C3A-B458-431E-B6BD-323AC44EE332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47202E-A7A2-4D5C-99D4-B5817477416F}" type="pres">
      <dgm:prSet presAssocID="{87ED8632-3499-4A00-8593-CCB0C84E1E7C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43392B5-7458-461F-B269-DC44A492055F}" type="pres">
      <dgm:prSet presAssocID="{87ED8632-3499-4A00-8593-CCB0C84E1E7C}" presName="connTx" presStyleLbl="sibTrans2D1" presStyleIdx="1" presStyleCnt="2"/>
      <dgm:spPr/>
      <dgm:t>
        <a:bodyPr/>
        <a:lstStyle/>
        <a:p>
          <a:endParaRPr lang="en-US"/>
        </a:p>
      </dgm:t>
    </dgm:pt>
    <dgm:pt modelId="{81CB79B1-0EED-4025-B07B-EE082B0BDCD7}" type="pres">
      <dgm:prSet presAssocID="{ABA9120A-5994-4B7E-9929-B6E315C68EB3}" presName="composite" presStyleCnt="0"/>
      <dgm:spPr/>
    </dgm:pt>
    <dgm:pt modelId="{608740A3-BBEB-40AB-8B35-39F5B0120EE5}" type="pres">
      <dgm:prSet presAssocID="{ABA9120A-5994-4B7E-9929-B6E315C68EB3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60A040-E869-43CF-9892-C33419C88A83}" type="pres">
      <dgm:prSet presAssocID="{ABA9120A-5994-4B7E-9929-B6E315C68EB3}" presName="parSh" presStyleLbl="node1" presStyleIdx="2" presStyleCnt="3" custScaleX="106386"/>
      <dgm:spPr/>
      <dgm:t>
        <a:bodyPr/>
        <a:lstStyle/>
        <a:p>
          <a:endParaRPr lang="en-US"/>
        </a:p>
      </dgm:t>
    </dgm:pt>
    <dgm:pt modelId="{A6352D10-29B2-43E2-AFF3-0DD6777E8E30}" type="pres">
      <dgm:prSet presAssocID="{ABA9120A-5994-4B7E-9929-B6E315C68EB3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3BCBC7EA-433A-438C-9C89-64A709A9D866}" srcId="{84AC8C3A-B458-431E-B6BD-323AC44EE332}" destId="{1D0CBA90-5F20-4A80-BE7A-F470EA7FCD08}" srcOrd="0" destOrd="0" parTransId="{727C6415-7A18-4B37-85ED-FC6730F52697}" sibTransId="{4D1924F1-CAF6-474E-9A40-0024B9A8C061}"/>
    <dgm:cxn modelId="{01945A6A-E299-44C5-B57D-152DC5038B1F}" type="presOf" srcId="{D11D2D56-0774-48E8-B7C8-0FE97C793907}" destId="{EBAB94D3-44A3-4389-B4EF-A8DB8190AA49}" srcOrd="1" destOrd="0" presId="urn:microsoft.com/office/officeart/2005/8/layout/process3"/>
    <dgm:cxn modelId="{EE0BC856-0E53-4227-A950-7FD63FFB3E30}" type="presOf" srcId="{E6AE81C4-558F-49B2-8D92-D5A4D3122745}" destId="{35221DDA-4FAF-4EAD-A371-EBD4DCA77223}" srcOrd="0" destOrd="0" presId="urn:microsoft.com/office/officeart/2005/8/layout/process3"/>
    <dgm:cxn modelId="{110C70C8-CCC1-4BD9-9208-26D141A8EFEA}" type="presOf" srcId="{84AC8C3A-B458-431E-B6BD-323AC44EE332}" destId="{D8664901-E672-4469-BBC3-A337D6FB8554}" srcOrd="0" destOrd="0" presId="urn:microsoft.com/office/officeart/2005/8/layout/process3"/>
    <dgm:cxn modelId="{14F92155-7D13-48D5-9A7F-0D8CACFCE0F2}" type="presOf" srcId="{ABA9120A-5994-4B7E-9929-B6E315C68EB3}" destId="{608740A3-BBEB-40AB-8B35-39F5B0120EE5}" srcOrd="0" destOrd="0" presId="urn:microsoft.com/office/officeart/2005/8/layout/process3"/>
    <dgm:cxn modelId="{771E22F9-6866-4816-BE2C-1D3FAFEE9DF8}" type="presOf" srcId="{D11D2D56-0774-48E8-B7C8-0FE97C793907}" destId="{A6FD5C7E-D680-4055-94E0-7FBB080EB6F8}" srcOrd="0" destOrd="0" presId="urn:microsoft.com/office/officeart/2005/8/layout/process3"/>
    <dgm:cxn modelId="{C16780A9-DE35-4E23-80EC-83A4766DD07F}" srcId="{0DCC20CA-614A-46A1-A681-52B76D4DAD2F}" destId="{CBE3CF7B-09F2-4CE2-B61F-983AA8773DA5}" srcOrd="0" destOrd="0" parTransId="{A6499466-F1BB-4AAF-98FC-1F11AD58C032}" sibTransId="{D11D2D56-0774-48E8-B7C8-0FE97C793907}"/>
    <dgm:cxn modelId="{A6EDF2CE-B4A2-4C64-A0BB-72A6CE01D40F}" srcId="{0DCC20CA-614A-46A1-A681-52B76D4DAD2F}" destId="{ABA9120A-5994-4B7E-9929-B6E315C68EB3}" srcOrd="2" destOrd="0" parTransId="{BFADE74E-5C62-4A09-9E18-9CDE9A8A2772}" sibTransId="{129EFBE3-723D-456E-8808-398892A7C97E}"/>
    <dgm:cxn modelId="{1F95E5E9-3875-46A7-8E31-3976DFEF0E2A}" type="presOf" srcId="{CBE3CF7B-09F2-4CE2-B61F-983AA8773DA5}" destId="{0E0B15B4-3B24-474D-BBDE-1DCF549A9E0E}" srcOrd="1" destOrd="0" presId="urn:microsoft.com/office/officeart/2005/8/layout/process3"/>
    <dgm:cxn modelId="{78D59301-737A-47CE-8DBB-55A8181DE7B3}" type="presOf" srcId="{7BDF6523-18E5-4207-BC53-742E7AA92051}" destId="{A6352D10-29B2-43E2-AFF3-0DD6777E8E30}" srcOrd="0" destOrd="0" presId="urn:microsoft.com/office/officeart/2005/8/layout/process3"/>
    <dgm:cxn modelId="{25A9BE0D-3081-446D-A50C-092A3246E469}" type="presOf" srcId="{CBE3CF7B-09F2-4CE2-B61F-983AA8773DA5}" destId="{662AC384-F86B-42DB-988E-35626BCCDAF8}" srcOrd="0" destOrd="0" presId="urn:microsoft.com/office/officeart/2005/8/layout/process3"/>
    <dgm:cxn modelId="{C706FD30-5DE1-4178-A54A-5A3D82DF8EE6}" srcId="{ABA9120A-5994-4B7E-9929-B6E315C68EB3}" destId="{7BDF6523-18E5-4207-BC53-742E7AA92051}" srcOrd="0" destOrd="0" parTransId="{405A41BB-3652-48B7-B336-067F3F902542}" sibTransId="{86D4C991-3FA4-454A-BC88-967081BD8D52}"/>
    <dgm:cxn modelId="{7ED04E87-24F3-495D-9AB0-A082ECC9DF3B}" type="presOf" srcId="{0DCC20CA-614A-46A1-A681-52B76D4DAD2F}" destId="{55C119FE-2A01-4C1C-B76C-D7964345808B}" srcOrd="0" destOrd="0" presId="urn:microsoft.com/office/officeart/2005/8/layout/process3"/>
    <dgm:cxn modelId="{56A8F9B4-C3D8-4295-8372-2D3E0539B747}" srcId="{0DCC20CA-614A-46A1-A681-52B76D4DAD2F}" destId="{84AC8C3A-B458-431E-B6BD-323AC44EE332}" srcOrd="1" destOrd="0" parTransId="{2A1A8EF8-2A3A-46B7-8853-B54E83EB5C05}" sibTransId="{87ED8632-3499-4A00-8593-CCB0C84E1E7C}"/>
    <dgm:cxn modelId="{12E5C815-FA42-4E52-B940-C0546A8253EA}" type="presOf" srcId="{84AC8C3A-B458-431E-B6BD-323AC44EE332}" destId="{45807C4A-5DBA-4FE2-AA95-A753B5053A09}" srcOrd="1" destOrd="0" presId="urn:microsoft.com/office/officeart/2005/8/layout/process3"/>
    <dgm:cxn modelId="{6138B25C-0AF6-4674-8280-A5BA37DC94C1}" type="presOf" srcId="{87ED8632-3499-4A00-8593-CCB0C84E1E7C}" destId="{F43392B5-7458-461F-B269-DC44A492055F}" srcOrd="1" destOrd="0" presId="urn:microsoft.com/office/officeart/2005/8/layout/process3"/>
    <dgm:cxn modelId="{77584959-A7C9-417B-8F3F-F76BD95026DF}" type="presOf" srcId="{1D0CBA90-5F20-4A80-BE7A-F470EA7FCD08}" destId="{3587C549-A62F-4383-8319-5F1E0EFE0202}" srcOrd="0" destOrd="0" presId="urn:microsoft.com/office/officeart/2005/8/layout/process3"/>
    <dgm:cxn modelId="{4A86D027-1F90-4C7E-8BF2-7470F732D017}" type="presOf" srcId="{87ED8632-3499-4A00-8593-CCB0C84E1E7C}" destId="{0647202E-A7A2-4D5C-99D4-B5817477416F}" srcOrd="0" destOrd="0" presId="urn:microsoft.com/office/officeart/2005/8/layout/process3"/>
    <dgm:cxn modelId="{DBEBB604-4EE5-4D07-951C-05282DEE95D9}" type="presOf" srcId="{ABA9120A-5994-4B7E-9929-B6E315C68EB3}" destId="{3660A040-E869-43CF-9892-C33419C88A83}" srcOrd="1" destOrd="0" presId="urn:microsoft.com/office/officeart/2005/8/layout/process3"/>
    <dgm:cxn modelId="{13433EFB-38B7-4D79-9A0F-F592EC188E67}" srcId="{CBE3CF7B-09F2-4CE2-B61F-983AA8773DA5}" destId="{E6AE81C4-558F-49B2-8D92-D5A4D3122745}" srcOrd="0" destOrd="0" parTransId="{785ADA0C-814F-4027-A835-96579E0A789D}" sibTransId="{A303ED16-68C9-4E55-BB9B-4F2746FDA6CE}"/>
    <dgm:cxn modelId="{9703A02F-231C-41B7-9BD4-5D8778478734}" type="presParOf" srcId="{55C119FE-2A01-4C1C-B76C-D7964345808B}" destId="{D1BA665B-F36A-4369-8199-B1D6BFFCC787}" srcOrd="0" destOrd="0" presId="urn:microsoft.com/office/officeart/2005/8/layout/process3"/>
    <dgm:cxn modelId="{2044D4FF-06B9-48EE-BA26-950E70DB6045}" type="presParOf" srcId="{D1BA665B-F36A-4369-8199-B1D6BFFCC787}" destId="{662AC384-F86B-42DB-988E-35626BCCDAF8}" srcOrd="0" destOrd="0" presId="urn:microsoft.com/office/officeart/2005/8/layout/process3"/>
    <dgm:cxn modelId="{2AB8A5BD-385D-4B8D-B631-2B38924366E2}" type="presParOf" srcId="{D1BA665B-F36A-4369-8199-B1D6BFFCC787}" destId="{0E0B15B4-3B24-474D-BBDE-1DCF549A9E0E}" srcOrd="1" destOrd="0" presId="urn:microsoft.com/office/officeart/2005/8/layout/process3"/>
    <dgm:cxn modelId="{7C557CDA-DE93-4E02-A841-5F13664C3312}" type="presParOf" srcId="{D1BA665B-F36A-4369-8199-B1D6BFFCC787}" destId="{35221DDA-4FAF-4EAD-A371-EBD4DCA77223}" srcOrd="2" destOrd="0" presId="urn:microsoft.com/office/officeart/2005/8/layout/process3"/>
    <dgm:cxn modelId="{CA6DE2FD-71F1-4FBE-8CB7-A048D12D6FB8}" type="presParOf" srcId="{55C119FE-2A01-4C1C-B76C-D7964345808B}" destId="{A6FD5C7E-D680-4055-94E0-7FBB080EB6F8}" srcOrd="1" destOrd="0" presId="urn:microsoft.com/office/officeart/2005/8/layout/process3"/>
    <dgm:cxn modelId="{B768388F-451C-4BD0-871A-6B28C983BDE4}" type="presParOf" srcId="{A6FD5C7E-D680-4055-94E0-7FBB080EB6F8}" destId="{EBAB94D3-44A3-4389-B4EF-A8DB8190AA49}" srcOrd="0" destOrd="0" presId="urn:microsoft.com/office/officeart/2005/8/layout/process3"/>
    <dgm:cxn modelId="{AA362107-82BC-4D75-B64B-3F0BBDBB0B3E}" type="presParOf" srcId="{55C119FE-2A01-4C1C-B76C-D7964345808B}" destId="{DE6B0918-BFAA-45E9-9A38-C532DB9EB468}" srcOrd="2" destOrd="0" presId="urn:microsoft.com/office/officeart/2005/8/layout/process3"/>
    <dgm:cxn modelId="{55350B3B-811B-4D5C-A300-D9443FCAD812}" type="presParOf" srcId="{DE6B0918-BFAA-45E9-9A38-C532DB9EB468}" destId="{D8664901-E672-4469-BBC3-A337D6FB8554}" srcOrd="0" destOrd="0" presId="urn:microsoft.com/office/officeart/2005/8/layout/process3"/>
    <dgm:cxn modelId="{3748BA9E-085E-4F2E-8185-0370889CB435}" type="presParOf" srcId="{DE6B0918-BFAA-45E9-9A38-C532DB9EB468}" destId="{45807C4A-5DBA-4FE2-AA95-A753B5053A09}" srcOrd="1" destOrd="0" presId="urn:microsoft.com/office/officeart/2005/8/layout/process3"/>
    <dgm:cxn modelId="{BB2FDBF9-0B11-465F-9D3C-B99EBB4EE23D}" type="presParOf" srcId="{DE6B0918-BFAA-45E9-9A38-C532DB9EB468}" destId="{3587C549-A62F-4383-8319-5F1E0EFE0202}" srcOrd="2" destOrd="0" presId="urn:microsoft.com/office/officeart/2005/8/layout/process3"/>
    <dgm:cxn modelId="{38967098-FED9-4382-8F9C-5C64B7CE373D}" type="presParOf" srcId="{55C119FE-2A01-4C1C-B76C-D7964345808B}" destId="{0647202E-A7A2-4D5C-99D4-B5817477416F}" srcOrd="3" destOrd="0" presId="urn:microsoft.com/office/officeart/2005/8/layout/process3"/>
    <dgm:cxn modelId="{F77C0E71-E0FB-49F7-972E-2E447B53F68C}" type="presParOf" srcId="{0647202E-A7A2-4D5C-99D4-B5817477416F}" destId="{F43392B5-7458-461F-B269-DC44A492055F}" srcOrd="0" destOrd="0" presId="urn:microsoft.com/office/officeart/2005/8/layout/process3"/>
    <dgm:cxn modelId="{0FBDFD98-FBC0-41AC-A418-360963B2AE61}" type="presParOf" srcId="{55C119FE-2A01-4C1C-B76C-D7964345808B}" destId="{81CB79B1-0EED-4025-B07B-EE082B0BDCD7}" srcOrd="4" destOrd="0" presId="urn:microsoft.com/office/officeart/2005/8/layout/process3"/>
    <dgm:cxn modelId="{7893E648-D540-42A7-98BD-E79ABD9077BD}" type="presParOf" srcId="{81CB79B1-0EED-4025-B07B-EE082B0BDCD7}" destId="{608740A3-BBEB-40AB-8B35-39F5B0120EE5}" srcOrd="0" destOrd="0" presId="urn:microsoft.com/office/officeart/2005/8/layout/process3"/>
    <dgm:cxn modelId="{9618A3B8-6457-45DD-9753-0DF6706B5B22}" type="presParOf" srcId="{81CB79B1-0EED-4025-B07B-EE082B0BDCD7}" destId="{3660A040-E869-43CF-9892-C33419C88A83}" srcOrd="1" destOrd="0" presId="urn:microsoft.com/office/officeart/2005/8/layout/process3"/>
    <dgm:cxn modelId="{EB3ABDDA-142F-4743-9FA2-BCCD92345CFC}" type="presParOf" srcId="{81CB79B1-0EED-4025-B07B-EE082B0BDCD7}" destId="{A6352D10-29B2-43E2-AFF3-0DD6777E8E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C20CA-614A-46A1-A681-52B76D4DAD2F}" type="doc">
      <dgm:prSet loTypeId="urn:microsoft.com/office/officeart/2005/8/layout/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BE3CF7B-09F2-4CE2-B61F-983AA8773DA5}">
      <dgm:prSet phldrT="[Texto]"/>
      <dgm:spPr>
        <a:xfrm>
          <a:off x="1068" y="594426"/>
          <a:ext cx="97994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6499466-F1BB-4AAF-98FC-1F11AD58C032}" type="parTrans" cxnId="{C16780A9-DE35-4E23-80EC-83A4766DD07F}">
      <dgm:prSet/>
      <dgm:spPr/>
      <dgm:t>
        <a:bodyPr/>
        <a:lstStyle/>
        <a:p>
          <a:endParaRPr lang="en-US"/>
        </a:p>
      </dgm:t>
    </dgm:pt>
    <dgm:pt modelId="{D11D2D56-0774-48E8-B7C8-0FE97C793907}" type="sibTrans" cxnId="{C16780A9-DE35-4E23-80EC-83A4766DD07F}">
      <dgm:prSet/>
      <dgm:spPr>
        <a:xfrm>
          <a:off x="1129573" y="640807"/>
          <a:ext cx="314940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6AE81C4-558F-49B2-8D92-D5A4D3122745}">
      <dgm:prSet phldrT="[Texto]"/>
      <dgm:spPr>
        <a:xfrm>
          <a:off x="201780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85ADA0C-814F-4027-A835-96579E0A789D}" type="parTrans" cxnId="{13433EFB-38B7-4D79-9A0F-F592EC188E67}">
      <dgm:prSet/>
      <dgm:spPr/>
      <dgm:t>
        <a:bodyPr/>
        <a:lstStyle/>
        <a:p>
          <a:endParaRPr lang="en-US"/>
        </a:p>
      </dgm:t>
    </dgm:pt>
    <dgm:pt modelId="{A303ED16-68C9-4E55-BB9B-4F2746FDA6CE}" type="sibTrans" cxnId="{13433EFB-38B7-4D79-9A0F-F592EC188E67}">
      <dgm:prSet/>
      <dgm:spPr/>
      <dgm:t>
        <a:bodyPr/>
        <a:lstStyle/>
        <a:p>
          <a:endParaRPr lang="en-US"/>
        </a:p>
      </dgm:t>
    </dgm:pt>
    <dgm:pt modelId="{84AC8C3A-B458-431E-B6BD-323AC44EE332}">
      <dgm:prSet phldrT="[Texto]" custT="1"/>
      <dgm:spPr>
        <a:xfrm>
          <a:off x="1575243" y="594426"/>
          <a:ext cx="1063792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A1A8EF8-2A3A-46B7-8853-B54E83EB5C05}" type="parTrans" cxnId="{56A8F9B4-C3D8-4295-8372-2D3E0539B747}">
      <dgm:prSet/>
      <dgm:spPr/>
      <dgm:t>
        <a:bodyPr/>
        <a:lstStyle/>
        <a:p>
          <a:endParaRPr lang="en-US"/>
        </a:p>
      </dgm:t>
    </dgm:pt>
    <dgm:pt modelId="{87ED8632-3499-4A00-8593-CCB0C84E1E7C}" type="sibTrans" cxnId="{56A8F9B4-C3D8-4295-8372-2D3E0539B747}">
      <dgm:prSet/>
      <dgm:spPr>
        <a:xfrm>
          <a:off x="2777112" y="640807"/>
          <a:ext cx="292721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D0CBA90-5F20-4A80-BE7A-F470EA7FCD08}">
      <dgm:prSet phldrT="[Texto]"/>
      <dgm:spPr>
        <a:xfrm>
          <a:off x="1817878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27C6415-7A18-4B37-85ED-FC6730F52697}" type="parTrans" cxnId="{3BCBC7EA-433A-438C-9C89-64A709A9D866}">
      <dgm:prSet/>
      <dgm:spPr/>
      <dgm:t>
        <a:bodyPr/>
        <a:lstStyle/>
        <a:p>
          <a:endParaRPr lang="en-US"/>
        </a:p>
      </dgm:t>
    </dgm:pt>
    <dgm:pt modelId="{4D1924F1-CAF6-474E-9A40-0024B9A8C061}" type="sibTrans" cxnId="{3BCBC7EA-433A-438C-9C89-64A709A9D866}">
      <dgm:prSet/>
      <dgm:spPr/>
      <dgm:t>
        <a:bodyPr/>
        <a:lstStyle/>
        <a:p>
          <a:endParaRPr lang="en-US"/>
        </a:p>
      </dgm:t>
    </dgm:pt>
    <dgm:pt modelId="{ABA9120A-5994-4B7E-9929-B6E315C68EB3}">
      <dgm:prSet phldrT="[Texto]" custT="1"/>
      <dgm:spPr>
        <a:xfrm>
          <a:off x="3191340" y="594426"/>
          <a:ext cx="1042528" cy="505110"/>
        </a:xfrm>
        <a:solidFill>
          <a:srgbClr val="FFFF0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ONGOING</a:t>
          </a:r>
        </a:p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Mar’16 – Jun’16</a:t>
          </a:r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FADE74E-5C62-4A09-9E18-9CDE9A8A2772}" type="parTrans" cxnId="{A6EDF2CE-B4A2-4C64-A0BB-72A6CE01D40F}">
      <dgm:prSet/>
      <dgm:spPr/>
      <dgm:t>
        <a:bodyPr/>
        <a:lstStyle/>
        <a:p>
          <a:endParaRPr lang="en-US"/>
        </a:p>
      </dgm:t>
    </dgm:pt>
    <dgm:pt modelId="{129EFBE3-723D-456E-8808-398892A7C97E}" type="sibTrans" cxnId="{A6EDF2CE-B4A2-4C64-A0BB-72A6CE01D40F}">
      <dgm:prSet/>
      <dgm:spPr/>
      <dgm:t>
        <a:bodyPr/>
        <a:lstStyle/>
        <a:p>
          <a:endParaRPr lang="en-US"/>
        </a:p>
      </dgm:t>
    </dgm:pt>
    <dgm:pt modelId="{7BDF6523-18E5-4207-BC53-742E7AA92051}">
      <dgm:prSet phldrT="[Texto]"/>
      <dgm:spPr>
        <a:xfrm>
          <a:off x="3423343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05A41BB-3652-48B7-B336-067F3F902542}" type="parTrans" cxnId="{C706FD30-5DE1-4178-A54A-5A3D82DF8EE6}">
      <dgm:prSet/>
      <dgm:spPr/>
      <dgm:t>
        <a:bodyPr/>
        <a:lstStyle/>
        <a:p>
          <a:endParaRPr lang="en-US"/>
        </a:p>
      </dgm:t>
    </dgm:pt>
    <dgm:pt modelId="{86D4C991-3FA4-454A-BC88-967081BD8D52}" type="sibTrans" cxnId="{C706FD30-5DE1-4178-A54A-5A3D82DF8EE6}">
      <dgm:prSet/>
      <dgm:spPr/>
      <dgm:t>
        <a:bodyPr/>
        <a:lstStyle/>
        <a:p>
          <a:endParaRPr lang="en-US"/>
        </a:p>
      </dgm:t>
    </dgm:pt>
    <dgm:pt modelId="{55C119FE-2A01-4C1C-B76C-D7964345808B}" type="pres">
      <dgm:prSet presAssocID="{0DCC20CA-614A-46A1-A681-52B76D4DAD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A665B-F36A-4369-8199-B1D6BFFCC787}" type="pres">
      <dgm:prSet presAssocID="{CBE3CF7B-09F2-4CE2-B61F-983AA8773DA5}" presName="composite" presStyleCnt="0"/>
      <dgm:spPr/>
    </dgm:pt>
    <dgm:pt modelId="{662AC384-F86B-42DB-988E-35626BCCDAF8}" type="pres">
      <dgm:prSet presAssocID="{CBE3CF7B-09F2-4CE2-B61F-983AA8773DA5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0B15B4-3B24-474D-BBDE-1DCF549A9E0E}" type="pres">
      <dgm:prSet presAssocID="{CBE3CF7B-09F2-4CE2-B61F-983AA8773DA5}" presName="parSh" presStyleLbl="node1" presStyleIdx="0" presStyleCnt="3"/>
      <dgm:spPr/>
      <dgm:t>
        <a:bodyPr/>
        <a:lstStyle/>
        <a:p>
          <a:endParaRPr lang="en-US"/>
        </a:p>
      </dgm:t>
    </dgm:pt>
    <dgm:pt modelId="{35221DDA-4FAF-4EAD-A371-EBD4DCA77223}" type="pres">
      <dgm:prSet presAssocID="{CBE3CF7B-09F2-4CE2-B61F-983AA8773DA5}" presName="desTx" presStyleLbl="fgAcc1" presStyleIdx="0" presStyleCnt="3" custLinFactNeighborY="152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FD5C7E-D680-4055-94E0-7FBB080EB6F8}" type="pres">
      <dgm:prSet presAssocID="{D11D2D56-0774-48E8-B7C8-0FE97C793907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BAB94D3-44A3-4389-B4EF-A8DB8190AA49}" type="pres">
      <dgm:prSet presAssocID="{D11D2D56-0774-48E8-B7C8-0FE97C793907}" presName="connTx" presStyleLbl="sibTrans2D1" presStyleIdx="0" presStyleCnt="2"/>
      <dgm:spPr/>
      <dgm:t>
        <a:bodyPr/>
        <a:lstStyle/>
        <a:p>
          <a:endParaRPr lang="en-US"/>
        </a:p>
      </dgm:t>
    </dgm:pt>
    <dgm:pt modelId="{DE6B0918-BFAA-45E9-9A38-C532DB9EB468}" type="pres">
      <dgm:prSet presAssocID="{84AC8C3A-B458-431E-B6BD-323AC44EE332}" presName="composite" presStyleCnt="0"/>
      <dgm:spPr/>
    </dgm:pt>
    <dgm:pt modelId="{D8664901-E672-4469-BBC3-A337D6FB8554}" type="pres">
      <dgm:prSet presAssocID="{84AC8C3A-B458-431E-B6BD-323AC44EE332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807C4A-5DBA-4FE2-AA95-A753B5053A09}" type="pres">
      <dgm:prSet presAssocID="{84AC8C3A-B458-431E-B6BD-323AC44EE332}" presName="parSh" presStyleLbl="node1" presStyleIdx="1" presStyleCnt="3" custScaleX="108556"/>
      <dgm:spPr/>
      <dgm:t>
        <a:bodyPr/>
        <a:lstStyle/>
        <a:p>
          <a:endParaRPr lang="en-US"/>
        </a:p>
      </dgm:t>
    </dgm:pt>
    <dgm:pt modelId="{3587C549-A62F-4383-8319-5F1E0EFE0202}" type="pres">
      <dgm:prSet presAssocID="{84AC8C3A-B458-431E-B6BD-323AC44EE332}" presName="desTx" presStyleLbl="fgAcc1" presStyleIdx="1" presStyleCnt="3" custLinFactNeighborY="152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47202E-A7A2-4D5C-99D4-B5817477416F}" type="pres">
      <dgm:prSet presAssocID="{87ED8632-3499-4A00-8593-CCB0C84E1E7C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43392B5-7458-461F-B269-DC44A492055F}" type="pres">
      <dgm:prSet presAssocID="{87ED8632-3499-4A00-8593-CCB0C84E1E7C}" presName="connTx" presStyleLbl="sibTrans2D1" presStyleIdx="1" presStyleCnt="2"/>
      <dgm:spPr/>
      <dgm:t>
        <a:bodyPr/>
        <a:lstStyle/>
        <a:p>
          <a:endParaRPr lang="en-US"/>
        </a:p>
      </dgm:t>
    </dgm:pt>
    <dgm:pt modelId="{81CB79B1-0EED-4025-B07B-EE082B0BDCD7}" type="pres">
      <dgm:prSet presAssocID="{ABA9120A-5994-4B7E-9929-B6E315C68EB3}" presName="composite" presStyleCnt="0"/>
      <dgm:spPr/>
    </dgm:pt>
    <dgm:pt modelId="{608740A3-BBEB-40AB-8B35-39F5B0120EE5}" type="pres">
      <dgm:prSet presAssocID="{ABA9120A-5994-4B7E-9929-B6E315C68EB3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60A040-E869-43CF-9892-C33419C88A83}" type="pres">
      <dgm:prSet presAssocID="{ABA9120A-5994-4B7E-9929-B6E315C68EB3}" presName="parSh" presStyleLbl="node1" presStyleIdx="2" presStyleCnt="3" custScaleX="125888" custScaleY="131755"/>
      <dgm:spPr/>
      <dgm:t>
        <a:bodyPr/>
        <a:lstStyle/>
        <a:p>
          <a:endParaRPr lang="en-US"/>
        </a:p>
      </dgm:t>
    </dgm:pt>
    <dgm:pt modelId="{A6352D10-29B2-43E2-AFF3-0DD6777E8E30}" type="pres">
      <dgm:prSet presAssocID="{ABA9120A-5994-4B7E-9929-B6E315C68EB3}" presName="desTx" presStyleLbl="fgAcc1" presStyleIdx="2" presStyleCnt="3" custLinFactNeighborY="89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BCF01979-7F8B-4713-BD6E-1F96C5837681}" type="presOf" srcId="{D11D2D56-0774-48E8-B7C8-0FE97C793907}" destId="{A6FD5C7E-D680-4055-94E0-7FBB080EB6F8}" srcOrd="0" destOrd="0" presId="urn:microsoft.com/office/officeart/2005/8/layout/process3"/>
    <dgm:cxn modelId="{C2CFBFA0-A99A-4D54-BDEB-6B8967DC8CF3}" type="presOf" srcId="{ABA9120A-5994-4B7E-9929-B6E315C68EB3}" destId="{608740A3-BBEB-40AB-8B35-39F5B0120EE5}" srcOrd="0" destOrd="0" presId="urn:microsoft.com/office/officeart/2005/8/layout/process3"/>
    <dgm:cxn modelId="{03FA0CD2-7BAB-4BA0-896A-00B3D6A93286}" type="presOf" srcId="{E6AE81C4-558F-49B2-8D92-D5A4D3122745}" destId="{35221DDA-4FAF-4EAD-A371-EBD4DCA77223}" srcOrd="0" destOrd="0" presId="urn:microsoft.com/office/officeart/2005/8/layout/process3"/>
    <dgm:cxn modelId="{C957F4F4-B230-41FB-AA92-8A1C9C749548}" type="presOf" srcId="{CBE3CF7B-09F2-4CE2-B61F-983AA8773DA5}" destId="{0E0B15B4-3B24-474D-BBDE-1DCF549A9E0E}" srcOrd="1" destOrd="0" presId="urn:microsoft.com/office/officeart/2005/8/layout/process3"/>
    <dgm:cxn modelId="{B9C4E6A9-5BA6-442F-96E9-168673849BBC}" type="presOf" srcId="{CBE3CF7B-09F2-4CE2-B61F-983AA8773DA5}" destId="{662AC384-F86B-42DB-988E-35626BCCDAF8}" srcOrd="0" destOrd="0" presId="urn:microsoft.com/office/officeart/2005/8/layout/process3"/>
    <dgm:cxn modelId="{3BCBC7EA-433A-438C-9C89-64A709A9D866}" srcId="{84AC8C3A-B458-431E-B6BD-323AC44EE332}" destId="{1D0CBA90-5F20-4A80-BE7A-F470EA7FCD08}" srcOrd="0" destOrd="0" parTransId="{727C6415-7A18-4B37-85ED-FC6730F52697}" sibTransId="{4D1924F1-CAF6-474E-9A40-0024B9A8C061}"/>
    <dgm:cxn modelId="{3305D709-F6E0-460D-9013-AA870B697303}" type="presOf" srcId="{84AC8C3A-B458-431E-B6BD-323AC44EE332}" destId="{D8664901-E672-4469-BBC3-A337D6FB8554}" srcOrd="0" destOrd="0" presId="urn:microsoft.com/office/officeart/2005/8/layout/process3"/>
    <dgm:cxn modelId="{DACA3034-B669-4D1B-A062-D2C9EC1BEAC4}" type="presOf" srcId="{7BDF6523-18E5-4207-BC53-742E7AA92051}" destId="{A6352D10-29B2-43E2-AFF3-0DD6777E8E30}" srcOrd="0" destOrd="0" presId="urn:microsoft.com/office/officeart/2005/8/layout/process3"/>
    <dgm:cxn modelId="{F138D6F9-4BE1-42FA-A1F7-72A605BC999F}" type="presOf" srcId="{1D0CBA90-5F20-4A80-BE7A-F470EA7FCD08}" destId="{3587C549-A62F-4383-8319-5F1E0EFE0202}" srcOrd="0" destOrd="0" presId="urn:microsoft.com/office/officeart/2005/8/layout/process3"/>
    <dgm:cxn modelId="{56A8F9B4-C3D8-4295-8372-2D3E0539B747}" srcId="{0DCC20CA-614A-46A1-A681-52B76D4DAD2F}" destId="{84AC8C3A-B458-431E-B6BD-323AC44EE332}" srcOrd="1" destOrd="0" parTransId="{2A1A8EF8-2A3A-46B7-8853-B54E83EB5C05}" sibTransId="{87ED8632-3499-4A00-8593-CCB0C84E1E7C}"/>
    <dgm:cxn modelId="{910E4633-00B9-471D-9D4D-9F6F796C0EE2}" type="presOf" srcId="{D11D2D56-0774-48E8-B7C8-0FE97C793907}" destId="{EBAB94D3-44A3-4389-B4EF-A8DB8190AA49}" srcOrd="1" destOrd="0" presId="urn:microsoft.com/office/officeart/2005/8/layout/process3"/>
    <dgm:cxn modelId="{7F0D76B4-1589-4F2F-86DF-49A2696D4CE4}" type="presOf" srcId="{84AC8C3A-B458-431E-B6BD-323AC44EE332}" destId="{45807C4A-5DBA-4FE2-AA95-A753B5053A09}" srcOrd="1" destOrd="0" presId="urn:microsoft.com/office/officeart/2005/8/layout/process3"/>
    <dgm:cxn modelId="{3C5A8AF4-E934-497A-BB1C-F3E7BFFC5A04}" type="presOf" srcId="{87ED8632-3499-4A00-8593-CCB0C84E1E7C}" destId="{F43392B5-7458-461F-B269-DC44A492055F}" srcOrd="1" destOrd="0" presId="urn:microsoft.com/office/officeart/2005/8/layout/process3"/>
    <dgm:cxn modelId="{A37C530B-C838-4150-A0B3-B74C23EC625B}" type="presOf" srcId="{ABA9120A-5994-4B7E-9929-B6E315C68EB3}" destId="{3660A040-E869-43CF-9892-C33419C88A83}" srcOrd="1" destOrd="0" presId="urn:microsoft.com/office/officeart/2005/8/layout/process3"/>
    <dgm:cxn modelId="{A5E0E80C-5FBD-4CB9-9226-087B647C2F88}" type="presOf" srcId="{0DCC20CA-614A-46A1-A681-52B76D4DAD2F}" destId="{55C119FE-2A01-4C1C-B76C-D7964345808B}" srcOrd="0" destOrd="0" presId="urn:microsoft.com/office/officeart/2005/8/layout/process3"/>
    <dgm:cxn modelId="{C16780A9-DE35-4E23-80EC-83A4766DD07F}" srcId="{0DCC20CA-614A-46A1-A681-52B76D4DAD2F}" destId="{CBE3CF7B-09F2-4CE2-B61F-983AA8773DA5}" srcOrd="0" destOrd="0" parTransId="{A6499466-F1BB-4AAF-98FC-1F11AD58C032}" sibTransId="{D11D2D56-0774-48E8-B7C8-0FE97C793907}"/>
    <dgm:cxn modelId="{13433EFB-38B7-4D79-9A0F-F592EC188E67}" srcId="{CBE3CF7B-09F2-4CE2-B61F-983AA8773DA5}" destId="{E6AE81C4-558F-49B2-8D92-D5A4D3122745}" srcOrd="0" destOrd="0" parTransId="{785ADA0C-814F-4027-A835-96579E0A789D}" sibTransId="{A303ED16-68C9-4E55-BB9B-4F2746FDA6CE}"/>
    <dgm:cxn modelId="{A6EDF2CE-B4A2-4C64-A0BB-72A6CE01D40F}" srcId="{0DCC20CA-614A-46A1-A681-52B76D4DAD2F}" destId="{ABA9120A-5994-4B7E-9929-B6E315C68EB3}" srcOrd="2" destOrd="0" parTransId="{BFADE74E-5C62-4A09-9E18-9CDE9A8A2772}" sibTransId="{129EFBE3-723D-456E-8808-398892A7C97E}"/>
    <dgm:cxn modelId="{8FF91910-5A9B-4412-88C2-CA5F93977F30}" type="presOf" srcId="{87ED8632-3499-4A00-8593-CCB0C84E1E7C}" destId="{0647202E-A7A2-4D5C-99D4-B5817477416F}" srcOrd="0" destOrd="0" presId="urn:microsoft.com/office/officeart/2005/8/layout/process3"/>
    <dgm:cxn modelId="{C706FD30-5DE1-4178-A54A-5A3D82DF8EE6}" srcId="{ABA9120A-5994-4B7E-9929-B6E315C68EB3}" destId="{7BDF6523-18E5-4207-BC53-742E7AA92051}" srcOrd="0" destOrd="0" parTransId="{405A41BB-3652-48B7-B336-067F3F902542}" sibTransId="{86D4C991-3FA4-454A-BC88-967081BD8D52}"/>
    <dgm:cxn modelId="{32BCC286-0548-4E08-BB2B-1E044CD6E6DB}" type="presParOf" srcId="{55C119FE-2A01-4C1C-B76C-D7964345808B}" destId="{D1BA665B-F36A-4369-8199-B1D6BFFCC787}" srcOrd="0" destOrd="0" presId="urn:microsoft.com/office/officeart/2005/8/layout/process3"/>
    <dgm:cxn modelId="{4EF983C0-EFA6-4205-84E3-47A11F995DA9}" type="presParOf" srcId="{D1BA665B-F36A-4369-8199-B1D6BFFCC787}" destId="{662AC384-F86B-42DB-988E-35626BCCDAF8}" srcOrd="0" destOrd="0" presId="urn:microsoft.com/office/officeart/2005/8/layout/process3"/>
    <dgm:cxn modelId="{FCFA17B0-9083-48C8-BCE4-8B574C0C0727}" type="presParOf" srcId="{D1BA665B-F36A-4369-8199-B1D6BFFCC787}" destId="{0E0B15B4-3B24-474D-BBDE-1DCF549A9E0E}" srcOrd="1" destOrd="0" presId="urn:microsoft.com/office/officeart/2005/8/layout/process3"/>
    <dgm:cxn modelId="{F1F25610-AE8F-4111-A7A7-D5A488D3BE6F}" type="presParOf" srcId="{D1BA665B-F36A-4369-8199-B1D6BFFCC787}" destId="{35221DDA-4FAF-4EAD-A371-EBD4DCA77223}" srcOrd="2" destOrd="0" presId="urn:microsoft.com/office/officeart/2005/8/layout/process3"/>
    <dgm:cxn modelId="{9D6E0BC0-2760-462E-B5CC-BABF64DC1B3C}" type="presParOf" srcId="{55C119FE-2A01-4C1C-B76C-D7964345808B}" destId="{A6FD5C7E-D680-4055-94E0-7FBB080EB6F8}" srcOrd="1" destOrd="0" presId="urn:microsoft.com/office/officeart/2005/8/layout/process3"/>
    <dgm:cxn modelId="{DE9719E0-6128-4304-AB0E-503921E4279D}" type="presParOf" srcId="{A6FD5C7E-D680-4055-94E0-7FBB080EB6F8}" destId="{EBAB94D3-44A3-4389-B4EF-A8DB8190AA49}" srcOrd="0" destOrd="0" presId="urn:microsoft.com/office/officeart/2005/8/layout/process3"/>
    <dgm:cxn modelId="{015769DB-5F60-4C38-B80B-3A1959322ECA}" type="presParOf" srcId="{55C119FE-2A01-4C1C-B76C-D7964345808B}" destId="{DE6B0918-BFAA-45E9-9A38-C532DB9EB468}" srcOrd="2" destOrd="0" presId="urn:microsoft.com/office/officeart/2005/8/layout/process3"/>
    <dgm:cxn modelId="{E4C755BF-25E0-4F03-A8BE-54CC3C4C8924}" type="presParOf" srcId="{DE6B0918-BFAA-45E9-9A38-C532DB9EB468}" destId="{D8664901-E672-4469-BBC3-A337D6FB8554}" srcOrd="0" destOrd="0" presId="urn:microsoft.com/office/officeart/2005/8/layout/process3"/>
    <dgm:cxn modelId="{B1E65E8E-552A-4A14-99CD-BE1373FD4AB8}" type="presParOf" srcId="{DE6B0918-BFAA-45E9-9A38-C532DB9EB468}" destId="{45807C4A-5DBA-4FE2-AA95-A753B5053A09}" srcOrd="1" destOrd="0" presId="urn:microsoft.com/office/officeart/2005/8/layout/process3"/>
    <dgm:cxn modelId="{FEC05068-3926-4A31-B9E3-203DBAC1DEEA}" type="presParOf" srcId="{DE6B0918-BFAA-45E9-9A38-C532DB9EB468}" destId="{3587C549-A62F-4383-8319-5F1E0EFE0202}" srcOrd="2" destOrd="0" presId="urn:microsoft.com/office/officeart/2005/8/layout/process3"/>
    <dgm:cxn modelId="{7821542E-EAD3-4DC3-BB22-2326BDAFD663}" type="presParOf" srcId="{55C119FE-2A01-4C1C-B76C-D7964345808B}" destId="{0647202E-A7A2-4D5C-99D4-B5817477416F}" srcOrd="3" destOrd="0" presId="urn:microsoft.com/office/officeart/2005/8/layout/process3"/>
    <dgm:cxn modelId="{7465F794-8924-4D45-88A4-555D2F073FBD}" type="presParOf" srcId="{0647202E-A7A2-4D5C-99D4-B5817477416F}" destId="{F43392B5-7458-461F-B269-DC44A492055F}" srcOrd="0" destOrd="0" presId="urn:microsoft.com/office/officeart/2005/8/layout/process3"/>
    <dgm:cxn modelId="{8F3C6A9E-A27E-4BD4-B557-EAD82965C921}" type="presParOf" srcId="{55C119FE-2A01-4C1C-B76C-D7964345808B}" destId="{81CB79B1-0EED-4025-B07B-EE082B0BDCD7}" srcOrd="4" destOrd="0" presId="urn:microsoft.com/office/officeart/2005/8/layout/process3"/>
    <dgm:cxn modelId="{1E5D45E9-B2D1-4157-91BE-FEF4B1F3FECE}" type="presParOf" srcId="{81CB79B1-0EED-4025-B07B-EE082B0BDCD7}" destId="{608740A3-BBEB-40AB-8B35-39F5B0120EE5}" srcOrd="0" destOrd="0" presId="urn:microsoft.com/office/officeart/2005/8/layout/process3"/>
    <dgm:cxn modelId="{50F89C6B-7214-4797-9A09-8D976E95A3D9}" type="presParOf" srcId="{81CB79B1-0EED-4025-B07B-EE082B0BDCD7}" destId="{3660A040-E869-43CF-9892-C33419C88A83}" srcOrd="1" destOrd="0" presId="urn:microsoft.com/office/officeart/2005/8/layout/process3"/>
    <dgm:cxn modelId="{BFC8D98F-EEC2-4A6D-8233-ECE7CAD4CA43}" type="presParOf" srcId="{81CB79B1-0EED-4025-B07B-EE082B0BDCD7}" destId="{A6352D10-29B2-43E2-AFF3-0DD6777E8E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CC20CA-614A-46A1-A681-52B76D4DAD2F}" type="doc">
      <dgm:prSet loTypeId="urn:microsoft.com/office/officeart/2005/8/layout/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BE3CF7B-09F2-4CE2-B61F-983AA8773DA5}">
      <dgm:prSet phldrT="[Texto]"/>
      <dgm:spPr>
        <a:xfrm>
          <a:off x="1068" y="594426"/>
          <a:ext cx="97994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6499466-F1BB-4AAF-98FC-1F11AD58C032}" type="parTrans" cxnId="{C16780A9-DE35-4E23-80EC-83A4766DD07F}">
      <dgm:prSet/>
      <dgm:spPr/>
      <dgm:t>
        <a:bodyPr/>
        <a:lstStyle/>
        <a:p>
          <a:endParaRPr lang="en-US"/>
        </a:p>
      </dgm:t>
    </dgm:pt>
    <dgm:pt modelId="{D11D2D56-0774-48E8-B7C8-0FE97C793907}" type="sibTrans" cxnId="{C16780A9-DE35-4E23-80EC-83A4766DD07F}">
      <dgm:prSet/>
      <dgm:spPr>
        <a:xfrm>
          <a:off x="1129573" y="640807"/>
          <a:ext cx="314940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6AE81C4-558F-49B2-8D92-D5A4D3122745}">
      <dgm:prSet phldrT="[Texto]"/>
      <dgm:spPr>
        <a:xfrm>
          <a:off x="201780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85ADA0C-814F-4027-A835-96579E0A789D}" type="parTrans" cxnId="{13433EFB-38B7-4D79-9A0F-F592EC188E67}">
      <dgm:prSet/>
      <dgm:spPr/>
      <dgm:t>
        <a:bodyPr/>
        <a:lstStyle/>
        <a:p>
          <a:endParaRPr lang="en-US"/>
        </a:p>
      </dgm:t>
    </dgm:pt>
    <dgm:pt modelId="{A303ED16-68C9-4E55-BB9B-4F2746FDA6CE}" type="sibTrans" cxnId="{13433EFB-38B7-4D79-9A0F-F592EC188E67}">
      <dgm:prSet/>
      <dgm:spPr/>
      <dgm:t>
        <a:bodyPr/>
        <a:lstStyle/>
        <a:p>
          <a:endParaRPr lang="en-US"/>
        </a:p>
      </dgm:t>
    </dgm:pt>
    <dgm:pt modelId="{84AC8C3A-B458-431E-B6BD-323AC44EE332}">
      <dgm:prSet phldrT="[Texto]" custT="1"/>
      <dgm:spPr>
        <a:xfrm>
          <a:off x="1575243" y="594426"/>
          <a:ext cx="1063792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A1A8EF8-2A3A-46B7-8853-B54E83EB5C05}" type="parTrans" cxnId="{56A8F9B4-C3D8-4295-8372-2D3E0539B747}">
      <dgm:prSet/>
      <dgm:spPr/>
      <dgm:t>
        <a:bodyPr/>
        <a:lstStyle/>
        <a:p>
          <a:endParaRPr lang="en-US"/>
        </a:p>
      </dgm:t>
    </dgm:pt>
    <dgm:pt modelId="{87ED8632-3499-4A00-8593-CCB0C84E1E7C}" type="sibTrans" cxnId="{56A8F9B4-C3D8-4295-8372-2D3E0539B747}">
      <dgm:prSet/>
      <dgm:spPr>
        <a:xfrm>
          <a:off x="2777112" y="640807"/>
          <a:ext cx="292721" cy="243978"/>
        </a:xfr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D0CBA90-5F20-4A80-BE7A-F470EA7FCD08}">
      <dgm:prSet phldrT="[Texto]"/>
      <dgm:spPr>
        <a:xfrm>
          <a:off x="1817878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27C6415-7A18-4B37-85ED-FC6730F52697}" type="parTrans" cxnId="{3BCBC7EA-433A-438C-9C89-64A709A9D866}">
      <dgm:prSet/>
      <dgm:spPr/>
      <dgm:t>
        <a:bodyPr/>
        <a:lstStyle/>
        <a:p>
          <a:endParaRPr lang="en-US"/>
        </a:p>
      </dgm:t>
    </dgm:pt>
    <dgm:pt modelId="{4D1924F1-CAF6-474E-9A40-0024B9A8C061}" type="sibTrans" cxnId="{3BCBC7EA-433A-438C-9C89-64A709A9D866}">
      <dgm:prSet/>
      <dgm:spPr/>
      <dgm:t>
        <a:bodyPr/>
        <a:lstStyle/>
        <a:p>
          <a:endParaRPr lang="en-US"/>
        </a:p>
      </dgm:t>
    </dgm:pt>
    <dgm:pt modelId="{ABA9120A-5994-4B7E-9929-B6E315C68EB3}">
      <dgm:prSet phldrT="[Texto]" custT="1"/>
      <dgm:spPr>
        <a:xfrm>
          <a:off x="3191340" y="594426"/>
          <a:ext cx="1042528" cy="505110"/>
        </a:xfr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s-ES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FADE74E-5C62-4A09-9E18-9CDE9A8A2772}" type="parTrans" cxnId="{A6EDF2CE-B4A2-4C64-A0BB-72A6CE01D40F}">
      <dgm:prSet/>
      <dgm:spPr/>
      <dgm:t>
        <a:bodyPr/>
        <a:lstStyle/>
        <a:p>
          <a:endParaRPr lang="en-US"/>
        </a:p>
      </dgm:t>
    </dgm:pt>
    <dgm:pt modelId="{129EFBE3-723D-456E-8808-398892A7C97E}" type="sibTrans" cxnId="{A6EDF2CE-B4A2-4C64-A0BB-72A6CE01D40F}">
      <dgm:prSet/>
      <dgm:spPr/>
      <dgm:t>
        <a:bodyPr/>
        <a:lstStyle/>
        <a:p>
          <a:endParaRPr lang="en-US"/>
        </a:p>
      </dgm:t>
    </dgm:pt>
    <dgm:pt modelId="{7BDF6523-18E5-4207-BC53-742E7AA92051}">
      <dgm:prSet phldrT="[Texto]"/>
      <dgm:spPr>
        <a:xfrm>
          <a:off x="3423343" y="931167"/>
          <a:ext cx="979948" cy="576000"/>
        </a:xfr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05A41BB-3652-48B7-B336-067F3F902542}" type="parTrans" cxnId="{C706FD30-5DE1-4178-A54A-5A3D82DF8EE6}">
      <dgm:prSet/>
      <dgm:spPr/>
      <dgm:t>
        <a:bodyPr/>
        <a:lstStyle/>
        <a:p>
          <a:endParaRPr lang="en-US"/>
        </a:p>
      </dgm:t>
    </dgm:pt>
    <dgm:pt modelId="{86D4C991-3FA4-454A-BC88-967081BD8D52}" type="sibTrans" cxnId="{C706FD30-5DE1-4178-A54A-5A3D82DF8EE6}">
      <dgm:prSet/>
      <dgm:spPr/>
      <dgm:t>
        <a:bodyPr/>
        <a:lstStyle/>
        <a:p>
          <a:endParaRPr lang="en-US"/>
        </a:p>
      </dgm:t>
    </dgm:pt>
    <dgm:pt modelId="{55C119FE-2A01-4C1C-B76C-D7964345808B}" type="pres">
      <dgm:prSet presAssocID="{0DCC20CA-614A-46A1-A681-52B76D4DAD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A665B-F36A-4369-8199-B1D6BFFCC787}" type="pres">
      <dgm:prSet presAssocID="{CBE3CF7B-09F2-4CE2-B61F-983AA8773DA5}" presName="composite" presStyleCnt="0"/>
      <dgm:spPr/>
    </dgm:pt>
    <dgm:pt modelId="{662AC384-F86B-42DB-988E-35626BCCDAF8}" type="pres">
      <dgm:prSet presAssocID="{CBE3CF7B-09F2-4CE2-B61F-983AA8773DA5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0B15B4-3B24-474D-BBDE-1DCF549A9E0E}" type="pres">
      <dgm:prSet presAssocID="{CBE3CF7B-09F2-4CE2-B61F-983AA8773DA5}" presName="parSh" presStyleLbl="node1" presStyleIdx="0" presStyleCnt="3"/>
      <dgm:spPr/>
      <dgm:t>
        <a:bodyPr/>
        <a:lstStyle/>
        <a:p>
          <a:endParaRPr lang="en-US"/>
        </a:p>
      </dgm:t>
    </dgm:pt>
    <dgm:pt modelId="{35221DDA-4FAF-4EAD-A371-EBD4DCA77223}" type="pres">
      <dgm:prSet presAssocID="{CBE3CF7B-09F2-4CE2-B61F-983AA8773DA5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FD5C7E-D680-4055-94E0-7FBB080EB6F8}" type="pres">
      <dgm:prSet presAssocID="{D11D2D56-0774-48E8-B7C8-0FE97C793907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BAB94D3-44A3-4389-B4EF-A8DB8190AA49}" type="pres">
      <dgm:prSet presAssocID="{D11D2D56-0774-48E8-B7C8-0FE97C793907}" presName="connTx" presStyleLbl="sibTrans2D1" presStyleIdx="0" presStyleCnt="2"/>
      <dgm:spPr/>
      <dgm:t>
        <a:bodyPr/>
        <a:lstStyle/>
        <a:p>
          <a:endParaRPr lang="en-US"/>
        </a:p>
      </dgm:t>
    </dgm:pt>
    <dgm:pt modelId="{DE6B0918-BFAA-45E9-9A38-C532DB9EB468}" type="pres">
      <dgm:prSet presAssocID="{84AC8C3A-B458-431E-B6BD-323AC44EE332}" presName="composite" presStyleCnt="0"/>
      <dgm:spPr/>
    </dgm:pt>
    <dgm:pt modelId="{D8664901-E672-4469-BBC3-A337D6FB8554}" type="pres">
      <dgm:prSet presAssocID="{84AC8C3A-B458-431E-B6BD-323AC44EE332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807C4A-5DBA-4FE2-AA95-A753B5053A09}" type="pres">
      <dgm:prSet presAssocID="{84AC8C3A-B458-431E-B6BD-323AC44EE332}" presName="parSh" presStyleLbl="node1" presStyleIdx="1" presStyleCnt="3" custScaleX="108556"/>
      <dgm:spPr/>
      <dgm:t>
        <a:bodyPr/>
        <a:lstStyle/>
        <a:p>
          <a:endParaRPr lang="en-US"/>
        </a:p>
      </dgm:t>
    </dgm:pt>
    <dgm:pt modelId="{3587C549-A62F-4383-8319-5F1E0EFE0202}" type="pres">
      <dgm:prSet presAssocID="{84AC8C3A-B458-431E-B6BD-323AC44EE332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47202E-A7A2-4D5C-99D4-B5817477416F}" type="pres">
      <dgm:prSet presAssocID="{87ED8632-3499-4A00-8593-CCB0C84E1E7C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43392B5-7458-461F-B269-DC44A492055F}" type="pres">
      <dgm:prSet presAssocID="{87ED8632-3499-4A00-8593-CCB0C84E1E7C}" presName="connTx" presStyleLbl="sibTrans2D1" presStyleIdx="1" presStyleCnt="2"/>
      <dgm:spPr/>
      <dgm:t>
        <a:bodyPr/>
        <a:lstStyle/>
        <a:p>
          <a:endParaRPr lang="en-US"/>
        </a:p>
      </dgm:t>
    </dgm:pt>
    <dgm:pt modelId="{81CB79B1-0EED-4025-B07B-EE082B0BDCD7}" type="pres">
      <dgm:prSet presAssocID="{ABA9120A-5994-4B7E-9929-B6E315C68EB3}" presName="composite" presStyleCnt="0"/>
      <dgm:spPr/>
    </dgm:pt>
    <dgm:pt modelId="{608740A3-BBEB-40AB-8B35-39F5B0120EE5}" type="pres">
      <dgm:prSet presAssocID="{ABA9120A-5994-4B7E-9929-B6E315C68EB3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60A040-E869-43CF-9892-C33419C88A83}" type="pres">
      <dgm:prSet presAssocID="{ABA9120A-5994-4B7E-9929-B6E315C68EB3}" presName="parSh" presStyleLbl="node1" presStyleIdx="2" presStyleCnt="3" custScaleX="106386"/>
      <dgm:spPr/>
      <dgm:t>
        <a:bodyPr/>
        <a:lstStyle/>
        <a:p>
          <a:endParaRPr lang="en-US"/>
        </a:p>
      </dgm:t>
    </dgm:pt>
    <dgm:pt modelId="{A6352D10-29B2-43E2-AFF3-0DD6777E8E30}" type="pres">
      <dgm:prSet presAssocID="{ABA9120A-5994-4B7E-9929-B6E315C68EB3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151411D2-4876-4F5F-AA5F-3B8C1C87707F}" type="presOf" srcId="{0DCC20CA-614A-46A1-A681-52B76D4DAD2F}" destId="{55C119FE-2A01-4C1C-B76C-D7964345808B}" srcOrd="0" destOrd="0" presId="urn:microsoft.com/office/officeart/2005/8/layout/process3"/>
    <dgm:cxn modelId="{2B754DCD-3AEC-42B5-B19D-F649EFF6B035}" type="presOf" srcId="{84AC8C3A-B458-431E-B6BD-323AC44EE332}" destId="{45807C4A-5DBA-4FE2-AA95-A753B5053A09}" srcOrd="1" destOrd="0" presId="urn:microsoft.com/office/officeart/2005/8/layout/process3"/>
    <dgm:cxn modelId="{886C9082-3285-4A36-8180-44FE138F84D0}" type="presOf" srcId="{7BDF6523-18E5-4207-BC53-742E7AA92051}" destId="{A6352D10-29B2-43E2-AFF3-0DD6777E8E30}" srcOrd="0" destOrd="0" presId="urn:microsoft.com/office/officeart/2005/8/layout/process3"/>
    <dgm:cxn modelId="{3BCBC7EA-433A-438C-9C89-64A709A9D866}" srcId="{84AC8C3A-B458-431E-B6BD-323AC44EE332}" destId="{1D0CBA90-5F20-4A80-BE7A-F470EA7FCD08}" srcOrd="0" destOrd="0" parTransId="{727C6415-7A18-4B37-85ED-FC6730F52697}" sibTransId="{4D1924F1-CAF6-474E-9A40-0024B9A8C061}"/>
    <dgm:cxn modelId="{ADE6FBC7-3D9F-4912-BCE5-92E683CA3182}" type="presOf" srcId="{87ED8632-3499-4A00-8593-CCB0C84E1E7C}" destId="{F43392B5-7458-461F-B269-DC44A492055F}" srcOrd="1" destOrd="0" presId="urn:microsoft.com/office/officeart/2005/8/layout/process3"/>
    <dgm:cxn modelId="{56A8F9B4-C3D8-4295-8372-2D3E0539B747}" srcId="{0DCC20CA-614A-46A1-A681-52B76D4DAD2F}" destId="{84AC8C3A-B458-431E-B6BD-323AC44EE332}" srcOrd="1" destOrd="0" parTransId="{2A1A8EF8-2A3A-46B7-8853-B54E83EB5C05}" sibTransId="{87ED8632-3499-4A00-8593-CCB0C84E1E7C}"/>
    <dgm:cxn modelId="{3C01B144-3F77-47BE-93B5-B05216006610}" type="presOf" srcId="{D11D2D56-0774-48E8-B7C8-0FE97C793907}" destId="{A6FD5C7E-D680-4055-94E0-7FBB080EB6F8}" srcOrd="0" destOrd="0" presId="urn:microsoft.com/office/officeart/2005/8/layout/process3"/>
    <dgm:cxn modelId="{C411B192-6D82-4512-A652-5C18B9AA63B3}" type="presOf" srcId="{CBE3CF7B-09F2-4CE2-B61F-983AA8773DA5}" destId="{0E0B15B4-3B24-474D-BBDE-1DCF549A9E0E}" srcOrd="1" destOrd="0" presId="urn:microsoft.com/office/officeart/2005/8/layout/process3"/>
    <dgm:cxn modelId="{F65E311B-4585-46FA-AFB5-EE3991815C22}" type="presOf" srcId="{E6AE81C4-558F-49B2-8D92-D5A4D3122745}" destId="{35221DDA-4FAF-4EAD-A371-EBD4DCA77223}" srcOrd="0" destOrd="0" presId="urn:microsoft.com/office/officeart/2005/8/layout/process3"/>
    <dgm:cxn modelId="{5A8032EC-BED2-4204-8979-CE34F2CB0A31}" type="presOf" srcId="{ABA9120A-5994-4B7E-9929-B6E315C68EB3}" destId="{3660A040-E869-43CF-9892-C33419C88A83}" srcOrd="1" destOrd="0" presId="urn:microsoft.com/office/officeart/2005/8/layout/process3"/>
    <dgm:cxn modelId="{A7D80542-666C-4E34-AE2C-CE21308EEFDF}" type="presOf" srcId="{ABA9120A-5994-4B7E-9929-B6E315C68EB3}" destId="{608740A3-BBEB-40AB-8B35-39F5B0120EE5}" srcOrd="0" destOrd="0" presId="urn:microsoft.com/office/officeart/2005/8/layout/process3"/>
    <dgm:cxn modelId="{9298B9DF-4042-4ED6-9666-36924575CFC5}" type="presOf" srcId="{84AC8C3A-B458-431E-B6BD-323AC44EE332}" destId="{D8664901-E672-4469-BBC3-A337D6FB8554}" srcOrd="0" destOrd="0" presId="urn:microsoft.com/office/officeart/2005/8/layout/process3"/>
    <dgm:cxn modelId="{C16780A9-DE35-4E23-80EC-83A4766DD07F}" srcId="{0DCC20CA-614A-46A1-A681-52B76D4DAD2F}" destId="{CBE3CF7B-09F2-4CE2-B61F-983AA8773DA5}" srcOrd="0" destOrd="0" parTransId="{A6499466-F1BB-4AAF-98FC-1F11AD58C032}" sibTransId="{D11D2D56-0774-48E8-B7C8-0FE97C793907}"/>
    <dgm:cxn modelId="{13433EFB-38B7-4D79-9A0F-F592EC188E67}" srcId="{CBE3CF7B-09F2-4CE2-B61F-983AA8773DA5}" destId="{E6AE81C4-558F-49B2-8D92-D5A4D3122745}" srcOrd="0" destOrd="0" parTransId="{785ADA0C-814F-4027-A835-96579E0A789D}" sibTransId="{A303ED16-68C9-4E55-BB9B-4F2746FDA6CE}"/>
    <dgm:cxn modelId="{A6EDF2CE-B4A2-4C64-A0BB-72A6CE01D40F}" srcId="{0DCC20CA-614A-46A1-A681-52B76D4DAD2F}" destId="{ABA9120A-5994-4B7E-9929-B6E315C68EB3}" srcOrd="2" destOrd="0" parTransId="{BFADE74E-5C62-4A09-9E18-9CDE9A8A2772}" sibTransId="{129EFBE3-723D-456E-8808-398892A7C97E}"/>
    <dgm:cxn modelId="{15C3B451-DD59-46E2-9A0A-478003A2D033}" type="presOf" srcId="{D11D2D56-0774-48E8-B7C8-0FE97C793907}" destId="{EBAB94D3-44A3-4389-B4EF-A8DB8190AA49}" srcOrd="1" destOrd="0" presId="urn:microsoft.com/office/officeart/2005/8/layout/process3"/>
    <dgm:cxn modelId="{F58120FB-2D6F-48E1-A649-4C9FBD8EE202}" type="presOf" srcId="{CBE3CF7B-09F2-4CE2-B61F-983AA8773DA5}" destId="{662AC384-F86B-42DB-988E-35626BCCDAF8}" srcOrd="0" destOrd="0" presId="urn:microsoft.com/office/officeart/2005/8/layout/process3"/>
    <dgm:cxn modelId="{9ECD23CB-4E17-43C6-96B9-8815C1CFB18C}" type="presOf" srcId="{87ED8632-3499-4A00-8593-CCB0C84E1E7C}" destId="{0647202E-A7A2-4D5C-99D4-B5817477416F}" srcOrd="0" destOrd="0" presId="urn:microsoft.com/office/officeart/2005/8/layout/process3"/>
    <dgm:cxn modelId="{6745B3A8-2E9E-4F37-98AE-E364A701C9D0}" type="presOf" srcId="{1D0CBA90-5F20-4A80-BE7A-F470EA7FCD08}" destId="{3587C549-A62F-4383-8319-5F1E0EFE0202}" srcOrd="0" destOrd="0" presId="urn:microsoft.com/office/officeart/2005/8/layout/process3"/>
    <dgm:cxn modelId="{C706FD30-5DE1-4178-A54A-5A3D82DF8EE6}" srcId="{ABA9120A-5994-4B7E-9929-B6E315C68EB3}" destId="{7BDF6523-18E5-4207-BC53-742E7AA92051}" srcOrd="0" destOrd="0" parTransId="{405A41BB-3652-48B7-B336-067F3F902542}" sibTransId="{86D4C991-3FA4-454A-BC88-967081BD8D52}"/>
    <dgm:cxn modelId="{2981A49E-5123-4BC3-B98D-C36456855201}" type="presParOf" srcId="{55C119FE-2A01-4C1C-B76C-D7964345808B}" destId="{D1BA665B-F36A-4369-8199-B1D6BFFCC787}" srcOrd="0" destOrd="0" presId="urn:microsoft.com/office/officeart/2005/8/layout/process3"/>
    <dgm:cxn modelId="{7F3E8552-DEA7-4710-9F64-05DC6D60FCE7}" type="presParOf" srcId="{D1BA665B-F36A-4369-8199-B1D6BFFCC787}" destId="{662AC384-F86B-42DB-988E-35626BCCDAF8}" srcOrd="0" destOrd="0" presId="urn:microsoft.com/office/officeart/2005/8/layout/process3"/>
    <dgm:cxn modelId="{02199D3C-8FD5-45CF-B231-AF7545C02668}" type="presParOf" srcId="{D1BA665B-F36A-4369-8199-B1D6BFFCC787}" destId="{0E0B15B4-3B24-474D-BBDE-1DCF549A9E0E}" srcOrd="1" destOrd="0" presId="urn:microsoft.com/office/officeart/2005/8/layout/process3"/>
    <dgm:cxn modelId="{A6A56C69-6BBC-4AA0-807C-010C20EED222}" type="presParOf" srcId="{D1BA665B-F36A-4369-8199-B1D6BFFCC787}" destId="{35221DDA-4FAF-4EAD-A371-EBD4DCA77223}" srcOrd="2" destOrd="0" presId="urn:microsoft.com/office/officeart/2005/8/layout/process3"/>
    <dgm:cxn modelId="{6431D43E-3BEB-4FF0-9C0D-66A040B77769}" type="presParOf" srcId="{55C119FE-2A01-4C1C-B76C-D7964345808B}" destId="{A6FD5C7E-D680-4055-94E0-7FBB080EB6F8}" srcOrd="1" destOrd="0" presId="urn:microsoft.com/office/officeart/2005/8/layout/process3"/>
    <dgm:cxn modelId="{6D1E3D00-45DD-41E7-887C-DB2ACF291F42}" type="presParOf" srcId="{A6FD5C7E-D680-4055-94E0-7FBB080EB6F8}" destId="{EBAB94D3-44A3-4389-B4EF-A8DB8190AA49}" srcOrd="0" destOrd="0" presId="urn:microsoft.com/office/officeart/2005/8/layout/process3"/>
    <dgm:cxn modelId="{C7573613-44E8-46DC-AEB4-BCD2304CC680}" type="presParOf" srcId="{55C119FE-2A01-4C1C-B76C-D7964345808B}" destId="{DE6B0918-BFAA-45E9-9A38-C532DB9EB468}" srcOrd="2" destOrd="0" presId="urn:microsoft.com/office/officeart/2005/8/layout/process3"/>
    <dgm:cxn modelId="{E845D50B-CD0F-4C1A-9ACD-06839C7BCAF7}" type="presParOf" srcId="{DE6B0918-BFAA-45E9-9A38-C532DB9EB468}" destId="{D8664901-E672-4469-BBC3-A337D6FB8554}" srcOrd="0" destOrd="0" presId="urn:microsoft.com/office/officeart/2005/8/layout/process3"/>
    <dgm:cxn modelId="{4D4A425F-775B-4823-B20B-8EC688B18FB4}" type="presParOf" srcId="{DE6B0918-BFAA-45E9-9A38-C532DB9EB468}" destId="{45807C4A-5DBA-4FE2-AA95-A753B5053A09}" srcOrd="1" destOrd="0" presId="urn:microsoft.com/office/officeart/2005/8/layout/process3"/>
    <dgm:cxn modelId="{0CBC3630-DFBD-4771-8C55-ED6ED556E956}" type="presParOf" srcId="{DE6B0918-BFAA-45E9-9A38-C532DB9EB468}" destId="{3587C549-A62F-4383-8319-5F1E0EFE0202}" srcOrd="2" destOrd="0" presId="urn:microsoft.com/office/officeart/2005/8/layout/process3"/>
    <dgm:cxn modelId="{26AF44DA-C143-482B-B97C-BF4D952B74F8}" type="presParOf" srcId="{55C119FE-2A01-4C1C-B76C-D7964345808B}" destId="{0647202E-A7A2-4D5C-99D4-B5817477416F}" srcOrd="3" destOrd="0" presId="urn:microsoft.com/office/officeart/2005/8/layout/process3"/>
    <dgm:cxn modelId="{269991CF-0D95-4366-9063-C2E8E097A719}" type="presParOf" srcId="{0647202E-A7A2-4D5C-99D4-B5817477416F}" destId="{F43392B5-7458-461F-B269-DC44A492055F}" srcOrd="0" destOrd="0" presId="urn:microsoft.com/office/officeart/2005/8/layout/process3"/>
    <dgm:cxn modelId="{CB5E2B38-5CBC-4812-9D4E-1DFBEB2152C0}" type="presParOf" srcId="{55C119FE-2A01-4C1C-B76C-D7964345808B}" destId="{81CB79B1-0EED-4025-B07B-EE082B0BDCD7}" srcOrd="4" destOrd="0" presId="urn:microsoft.com/office/officeart/2005/8/layout/process3"/>
    <dgm:cxn modelId="{B552858F-62A7-49EC-8E45-78A185337DDF}" type="presParOf" srcId="{81CB79B1-0EED-4025-B07B-EE082B0BDCD7}" destId="{608740A3-BBEB-40AB-8B35-39F5B0120EE5}" srcOrd="0" destOrd="0" presId="urn:microsoft.com/office/officeart/2005/8/layout/process3"/>
    <dgm:cxn modelId="{4520B4B0-D4CF-48BC-8601-FAC55D2191BB}" type="presParOf" srcId="{81CB79B1-0EED-4025-B07B-EE082B0BDCD7}" destId="{3660A040-E869-43CF-9892-C33419C88A83}" srcOrd="1" destOrd="0" presId="urn:microsoft.com/office/officeart/2005/8/layout/process3"/>
    <dgm:cxn modelId="{042C2343-B69A-4675-A83B-2CE6FB0DBBDC}" type="presParOf" srcId="{81CB79B1-0EED-4025-B07B-EE082B0BDCD7}" destId="{A6352D10-29B2-43E2-AFF3-0DD6777E8E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8C752-3F8B-47FE-AD36-1A0B0F950CFE}">
      <dsp:nvSpPr>
        <dsp:cNvPr id="0" name=""/>
        <dsp:cNvSpPr/>
      </dsp:nvSpPr>
      <dsp:spPr>
        <a:xfrm rot="19200000">
          <a:off x="871" y="859405"/>
          <a:ext cx="1362179" cy="885416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48260" rIns="14478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POV</a:t>
          </a:r>
          <a:endParaRPr lang="es-ES" sz="3800" kern="1200" dirty="0"/>
        </a:p>
      </dsp:txBody>
      <dsp:txXfrm>
        <a:off x="57984" y="897571"/>
        <a:ext cx="1275735" cy="842194"/>
      </dsp:txXfrm>
    </dsp:sp>
    <dsp:sp modelId="{D1A3705D-6AD9-4194-B1D1-D38C63FEBC98}">
      <dsp:nvSpPr>
        <dsp:cNvPr id="0" name=""/>
        <dsp:cNvSpPr/>
      </dsp:nvSpPr>
      <dsp:spPr>
        <a:xfrm>
          <a:off x="1543586" y="297903"/>
          <a:ext cx="1362179" cy="885416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48260" rIns="14478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PCP</a:t>
          </a:r>
          <a:endParaRPr lang="es-ES" sz="3800" kern="1200" dirty="0"/>
        </a:p>
      </dsp:txBody>
      <dsp:txXfrm>
        <a:off x="1586808" y="341125"/>
        <a:ext cx="1275735" cy="842194"/>
      </dsp:txXfrm>
    </dsp:sp>
    <dsp:sp modelId="{2B343D58-A1D1-4A9E-961B-31255740B9A5}">
      <dsp:nvSpPr>
        <dsp:cNvPr id="0" name=""/>
        <dsp:cNvSpPr/>
      </dsp:nvSpPr>
      <dsp:spPr>
        <a:xfrm rot="2400000">
          <a:off x="3086302" y="859405"/>
          <a:ext cx="1362179" cy="885416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48260" rIns="14478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PPI</a:t>
          </a:r>
          <a:endParaRPr lang="es-ES" sz="3800" kern="1200" dirty="0"/>
        </a:p>
      </dsp:txBody>
      <dsp:txXfrm>
        <a:off x="3115633" y="897571"/>
        <a:ext cx="1275735" cy="842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B15B4-3B24-474D-BBDE-1DCF549A9E0E}">
      <dsp:nvSpPr>
        <dsp:cNvPr id="0" name=""/>
        <dsp:cNvSpPr/>
      </dsp:nvSpPr>
      <dsp:spPr>
        <a:xfrm>
          <a:off x="986" y="661996"/>
          <a:ext cx="904567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8578" y="669588"/>
        <a:ext cx="889383" cy="244016"/>
      </dsp:txXfrm>
    </dsp:sp>
    <dsp:sp modelId="{35221DDA-4FAF-4EAD-A371-EBD4DCA77223}">
      <dsp:nvSpPr>
        <dsp:cNvPr id="0" name=""/>
        <dsp:cNvSpPr/>
      </dsp:nvSpPr>
      <dsp:spPr>
        <a:xfrm>
          <a:off x="186259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1442" y="936380"/>
        <a:ext cx="874201" cy="488034"/>
      </dsp:txXfrm>
    </dsp:sp>
    <dsp:sp modelId="{A6FD5C7E-D680-4055-94E0-7FBB080EB6F8}">
      <dsp:nvSpPr>
        <dsp:cNvPr id="0" name=""/>
        <dsp:cNvSpPr/>
      </dsp:nvSpPr>
      <dsp:spPr>
        <a:xfrm>
          <a:off x="1042683" y="678991"/>
          <a:ext cx="290713" cy="225211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42683" y="724033"/>
        <a:ext cx="223150" cy="135127"/>
      </dsp:txXfrm>
    </dsp:sp>
    <dsp:sp modelId="{45807C4A-5DBA-4FE2-AA95-A753B5053A09}">
      <dsp:nvSpPr>
        <dsp:cNvPr id="0" name=""/>
        <dsp:cNvSpPr/>
      </dsp:nvSpPr>
      <dsp:spPr>
        <a:xfrm>
          <a:off x="1454070" y="661996"/>
          <a:ext cx="981962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61662" y="669588"/>
        <a:ext cx="966778" cy="244016"/>
      </dsp:txXfrm>
    </dsp:sp>
    <dsp:sp modelId="{3587C549-A62F-4383-8319-5F1E0EFE0202}">
      <dsp:nvSpPr>
        <dsp:cNvPr id="0" name=""/>
        <dsp:cNvSpPr/>
      </dsp:nvSpPr>
      <dsp:spPr>
        <a:xfrm>
          <a:off x="1678041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693224" y="936380"/>
        <a:ext cx="874201" cy="488034"/>
      </dsp:txXfrm>
    </dsp:sp>
    <dsp:sp modelId="{0647202E-A7A2-4D5C-99D4-B5817477416F}">
      <dsp:nvSpPr>
        <dsp:cNvPr id="0" name=""/>
        <dsp:cNvSpPr/>
      </dsp:nvSpPr>
      <dsp:spPr>
        <a:xfrm>
          <a:off x="2563488" y="678991"/>
          <a:ext cx="270204" cy="225211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563488" y="724033"/>
        <a:ext cx="202641" cy="135127"/>
      </dsp:txXfrm>
    </dsp:sp>
    <dsp:sp modelId="{3660A040-E869-43CF-9892-C33419C88A83}">
      <dsp:nvSpPr>
        <dsp:cNvPr id="0" name=""/>
        <dsp:cNvSpPr/>
      </dsp:nvSpPr>
      <dsp:spPr>
        <a:xfrm>
          <a:off x="2945853" y="661996"/>
          <a:ext cx="962333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53445" y="669588"/>
        <a:ext cx="947149" cy="244016"/>
      </dsp:txXfrm>
    </dsp:sp>
    <dsp:sp modelId="{A6352D10-29B2-43E2-AFF3-0DD6777E8E30}">
      <dsp:nvSpPr>
        <dsp:cNvPr id="0" name=""/>
        <dsp:cNvSpPr/>
      </dsp:nvSpPr>
      <dsp:spPr>
        <a:xfrm>
          <a:off x="3160008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175191" y="936380"/>
        <a:ext cx="874201" cy="488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B15B4-3B24-474D-BBDE-1DCF549A9E0E}">
      <dsp:nvSpPr>
        <dsp:cNvPr id="0" name=""/>
        <dsp:cNvSpPr/>
      </dsp:nvSpPr>
      <dsp:spPr>
        <a:xfrm>
          <a:off x="986" y="661996"/>
          <a:ext cx="904567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8578" y="669588"/>
        <a:ext cx="889383" cy="244016"/>
      </dsp:txXfrm>
    </dsp:sp>
    <dsp:sp modelId="{35221DDA-4FAF-4EAD-A371-EBD4DCA77223}">
      <dsp:nvSpPr>
        <dsp:cNvPr id="0" name=""/>
        <dsp:cNvSpPr/>
      </dsp:nvSpPr>
      <dsp:spPr>
        <a:xfrm>
          <a:off x="186259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1442" y="936380"/>
        <a:ext cx="874201" cy="488034"/>
      </dsp:txXfrm>
    </dsp:sp>
    <dsp:sp modelId="{A6FD5C7E-D680-4055-94E0-7FBB080EB6F8}">
      <dsp:nvSpPr>
        <dsp:cNvPr id="0" name=""/>
        <dsp:cNvSpPr/>
      </dsp:nvSpPr>
      <dsp:spPr>
        <a:xfrm>
          <a:off x="1042683" y="678991"/>
          <a:ext cx="290713" cy="225211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42683" y="724033"/>
        <a:ext cx="223150" cy="135127"/>
      </dsp:txXfrm>
    </dsp:sp>
    <dsp:sp modelId="{45807C4A-5DBA-4FE2-AA95-A753B5053A09}">
      <dsp:nvSpPr>
        <dsp:cNvPr id="0" name=""/>
        <dsp:cNvSpPr/>
      </dsp:nvSpPr>
      <dsp:spPr>
        <a:xfrm>
          <a:off x="1454070" y="661996"/>
          <a:ext cx="981962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61662" y="669588"/>
        <a:ext cx="966778" cy="244016"/>
      </dsp:txXfrm>
    </dsp:sp>
    <dsp:sp modelId="{3587C549-A62F-4383-8319-5F1E0EFE0202}">
      <dsp:nvSpPr>
        <dsp:cNvPr id="0" name=""/>
        <dsp:cNvSpPr/>
      </dsp:nvSpPr>
      <dsp:spPr>
        <a:xfrm>
          <a:off x="1678041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693224" y="936380"/>
        <a:ext cx="874201" cy="488034"/>
      </dsp:txXfrm>
    </dsp:sp>
    <dsp:sp modelId="{0647202E-A7A2-4D5C-99D4-B5817477416F}">
      <dsp:nvSpPr>
        <dsp:cNvPr id="0" name=""/>
        <dsp:cNvSpPr/>
      </dsp:nvSpPr>
      <dsp:spPr>
        <a:xfrm>
          <a:off x="2563488" y="678991"/>
          <a:ext cx="270204" cy="225211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563488" y="724033"/>
        <a:ext cx="202641" cy="135127"/>
      </dsp:txXfrm>
    </dsp:sp>
    <dsp:sp modelId="{3660A040-E869-43CF-9892-C33419C88A83}">
      <dsp:nvSpPr>
        <dsp:cNvPr id="0" name=""/>
        <dsp:cNvSpPr/>
      </dsp:nvSpPr>
      <dsp:spPr>
        <a:xfrm>
          <a:off x="2945853" y="661996"/>
          <a:ext cx="962333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53445" y="669588"/>
        <a:ext cx="947149" cy="244016"/>
      </dsp:txXfrm>
    </dsp:sp>
    <dsp:sp modelId="{A6352D10-29B2-43E2-AFF3-0DD6777E8E30}">
      <dsp:nvSpPr>
        <dsp:cNvPr id="0" name=""/>
        <dsp:cNvSpPr/>
      </dsp:nvSpPr>
      <dsp:spPr>
        <a:xfrm>
          <a:off x="3160008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175191" y="936380"/>
        <a:ext cx="874201" cy="488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B15B4-3B24-474D-BBDE-1DCF549A9E0E}">
      <dsp:nvSpPr>
        <dsp:cNvPr id="0" name=""/>
        <dsp:cNvSpPr/>
      </dsp:nvSpPr>
      <dsp:spPr>
        <a:xfrm>
          <a:off x="2351" y="655169"/>
          <a:ext cx="921081" cy="4092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343" y="663161"/>
        <a:ext cx="905097" cy="256870"/>
      </dsp:txXfrm>
    </dsp:sp>
    <dsp:sp modelId="{35221DDA-4FAF-4EAD-A371-EBD4DCA77223}">
      <dsp:nvSpPr>
        <dsp:cNvPr id="0" name=""/>
        <dsp:cNvSpPr/>
      </dsp:nvSpPr>
      <dsp:spPr>
        <a:xfrm>
          <a:off x="191006" y="1007131"/>
          <a:ext cx="921081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6189" y="1022314"/>
        <a:ext cx="890715" cy="488034"/>
      </dsp:txXfrm>
    </dsp:sp>
    <dsp:sp modelId="{A6FD5C7E-D680-4055-94E0-7FBB080EB6F8}">
      <dsp:nvSpPr>
        <dsp:cNvPr id="0" name=""/>
        <dsp:cNvSpPr/>
      </dsp:nvSpPr>
      <dsp:spPr>
        <a:xfrm>
          <a:off x="1063065" y="676935"/>
          <a:ext cx="296021" cy="229322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63065" y="722799"/>
        <a:ext cx="227224" cy="137594"/>
      </dsp:txXfrm>
    </dsp:sp>
    <dsp:sp modelId="{45807C4A-5DBA-4FE2-AA95-A753B5053A09}">
      <dsp:nvSpPr>
        <dsp:cNvPr id="0" name=""/>
        <dsp:cNvSpPr/>
      </dsp:nvSpPr>
      <dsp:spPr>
        <a:xfrm>
          <a:off x="1481963" y="655169"/>
          <a:ext cx="999889" cy="4092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89955" y="663161"/>
        <a:ext cx="983905" cy="256870"/>
      </dsp:txXfrm>
    </dsp:sp>
    <dsp:sp modelId="{3587C549-A62F-4383-8319-5F1E0EFE0202}">
      <dsp:nvSpPr>
        <dsp:cNvPr id="0" name=""/>
        <dsp:cNvSpPr/>
      </dsp:nvSpPr>
      <dsp:spPr>
        <a:xfrm>
          <a:off x="1710022" y="1007131"/>
          <a:ext cx="921081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725205" y="1022314"/>
        <a:ext cx="890715" cy="488034"/>
      </dsp:txXfrm>
    </dsp:sp>
    <dsp:sp modelId="{0647202E-A7A2-4D5C-99D4-B5817477416F}">
      <dsp:nvSpPr>
        <dsp:cNvPr id="0" name=""/>
        <dsp:cNvSpPr/>
      </dsp:nvSpPr>
      <dsp:spPr>
        <a:xfrm rot="23287">
          <a:off x="2611631" y="682133"/>
          <a:ext cx="275143" cy="229322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611632" y="727764"/>
        <a:ext cx="206346" cy="137594"/>
      </dsp:txXfrm>
    </dsp:sp>
    <dsp:sp modelId="{3660A040-E869-43CF-9892-C33419C88A83}">
      <dsp:nvSpPr>
        <dsp:cNvPr id="0" name=""/>
        <dsp:cNvSpPr/>
      </dsp:nvSpPr>
      <dsp:spPr>
        <a:xfrm>
          <a:off x="3000979" y="622678"/>
          <a:ext cx="1159531" cy="53924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ONGOING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Mar’16 – Jun’16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011508" y="633207"/>
        <a:ext cx="1138473" cy="338440"/>
      </dsp:txXfrm>
    </dsp:sp>
    <dsp:sp modelId="{A6352D10-29B2-43E2-AFF3-0DD6777E8E30}">
      <dsp:nvSpPr>
        <dsp:cNvPr id="0" name=""/>
        <dsp:cNvSpPr/>
      </dsp:nvSpPr>
      <dsp:spPr>
        <a:xfrm>
          <a:off x="3308859" y="1007130"/>
          <a:ext cx="921081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24042" y="1022313"/>
        <a:ext cx="890715" cy="488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B15B4-3B24-474D-BBDE-1DCF549A9E0E}">
      <dsp:nvSpPr>
        <dsp:cNvPr id="0" name=""/>
        <dsp:cNvSpPr/>
      </dsp:nvSpPr>
      <dsp:spPr>
        <a:xfrm>
          <a:off x="986" y="661996"/>
          <a:ext cx="904567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8578" y="669588"/>
        <a:ext cx="889383" cy="244016"/>
      </dsp:txXfrm>
    </dsp:sp>
    <dsp:sp modelId="{35221DDA-4FAF-4EAD-A371-EBD4DCA77223}">
      <dsp:nvSpPr>
        <dsp:cNvPr id="0" name=""/>
        <dsp:cNvSpPr/>
      </dsp:nvSpPr>
      <dsp:spPr>
        <a:xfrm>
          <a:off x="186259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Solution design and development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1442" y="936380"/>
        <a:ext cx="874201" cy="488034"/>
      </dsp:txXfrm>
    </dsp:sp>
    <dsp:sp modelId="{A6FD5C7E-D680-4055-94E0-7FBB080EB6F8}">
      <dsp:nvSpPr>
        <dsp:cNvPr id="0" name=""/>
        <dsp:cNvSpPr/>
      </dsp:nvSpPr>
      <dsp:spPr>
        <a:xfrm>
          <a:off x="1042683" y="678991"/>
          <a:ext cx="290713" cy="225211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42683" y="724033"/>
        <a:ext cx="223150" cy="135127"/>
      </dsp:txXfrm>
    </dsp:sp>
    <dsp:sp modelId="{45807C4A-5DBA-4FE2-AA95-A753B5053A09}">
      <dsp:nvSpPr>
        <dsp:cNvPr id="0" name=""/>
        <dsp:cNvSpPr/>
      </dsp:nvSpPr>
      <dsp:spPr>
        <a:xfrm>
          <a:off x="1454070" y="661996"/>
          <a:ext cx="981962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61662" y="669588"/>
        <a:ext cx="966778" cy="244016"/>
      </dsp:txXfrm>
    </dsp:sp>
    <dsp:sp modelId="{3587C549-A62F-4383-8319-5F1E0EFE0202}">
      <dsp:nvSpPr>
        <dsp:cNvPr id="0" name=""/>
        <dsp:cNvSpPr/>
      </dsp:nvSpPr>
      <dsp:spPr>
        <a:xfrm>
          <a:off x="1678041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Integration and Verification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693224" y="936380"/>
        <a:ext cx="874201" cy="488034"/>
      </dsp:txXfrm>
    </dsp:sp>
    <dsp:sp modelId="{0647202E-A7A2-4D5C-99D4-B5817477416F}">
      <dsp:nvSpPr>
        <dsp:cNvPr id="0" name=""/>
        <dsp:cNvSpPr/>
      </dsp:nvSpPr>
      <dsp:spPr>
        <a:xfrm>
          <a:off x="2563488" y="678991"/>
          <a:ext cx="270204" cy="225211"/>
        </a:xfrm>
        <a:prstGeom prst="rightArrow">
          <a:avLst>
            <a:gd name="adj1" fmla="val 60000"/>
            <a:gd name="adj2" fmla="val 50000"/>
          </a:avLst>
        </a:prstGeom>
        <a:solidFill>
          <a:srgbClr val="005BD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563488" y="724033"/>
        <a:ext cx="202641" cy="135127"/>
      </dsp:txXfrm>
    </dsp:sp>
    <dsp:sp modelId="{3660A040-E869-43CF-9892-C33419C88A83}">
      <dsp:nvSpPr>
        <dsp:cNvPr id="0" name=""/>
        <dsp:cNvSpPr/>
      </dsp:nvSpPr>
      <dsp:spPr>
        <a:xfrm>
          <a:off x="2945853" y="661996"/>
          <a:ext cx="962333" cy="388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COMPLETED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53445" y="669588"/>
        <a:ext cx="947149" cy="244016"/>
      </dsp:txXfrm>
    </dsp:sp>
    <dsp:sp modelId="{A6352D10-29B2-43E2-AFF3-0DD6777E8E30}">
      <dsp:nvSpPr>
        <dsp:cNvPr id="0" name=""/>
        <dsp:cNvSpPr/>
      </dsp:nvSpPr>
      <dsp:spPr>
        <a:xfrm>
          <a:off x="3160008" y="921197"/>
          <a:ext cx="904567" cy="518400"/>
        </a:xfrm>
        <a:prstGeom prst="roundRect">
          <a:avLst>
            <a:gd name="adj" fmla="val 10000"/>
          </a:avLst>
        </a:prstGeom>
        <a:solidFill>
          <a:srgbClr val="005BD3">
            <a:lumMod val="40000"/>
            <a:lumOff val="60000"/>
            <a:alpha val="90000"/>
          </a:srgb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Stage</a:t>
          </a:r>
          <a:endParaRPr lang="en-US" sz="9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175191" y="936380"/>
        <a:ext cx="874201" cy="48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r">
              <a:defRPr sz="1200"/>
            </a:lvl1pPr>
          </a:lstStyle>
          <a:p>
            <a:fld id="{FF361862-9543-444F-B7BA-BA640B1F1D3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28717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00" y="9428717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r">
              <a:defRPr sz="1200"/>
            </a:lvl1pPr>
          </a:lstStyle>
          <a:p>
            <a:fld id="{789BCA29-C06B-4908-9479-1971EBE33B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3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r">
              <a:defRPr sz="1200"/>
            </a:lvl1pPr>
          </a:lstStyle>
          <a:p>
            <a:fld id="{9B39A9FF-7A39-49F9-9197-1880A6027132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0" tIns="45780" rIns="91560" bIns="4578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0" tIns="45780" rIns="91560" bIns="457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r">
              <a:defRPr sz="1200"/>
            </a:lvl1pPr>
          </a:lstStyle>
          <a:p>
            <a:fld id="{4C4D93D1-3779-4D57-A41F-C3817B755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94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06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93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GB" baseline="0" dirty="0" smtClean="0">
              <a:sym typeface="Wingdings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668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FE2AC-7A95-4113-BB89-91EEDDA6AB6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53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99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87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FE2AC-7A95-4113-BB89-91EEDDA6AB6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53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427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20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715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71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463B-6F38-4C5A-8A31-A530B274051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614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2533-CD1B-C846-A19B-A62A6750EDE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491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2533-CD1B-C846-A19B-A62A6750EDE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49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2533-CD1B-C846-A19B-A62A6750EDE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491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2533-CD1B-C846-A19B-A62A6750EDE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491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006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20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00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01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397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00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463B-6F38-4C5A-8A31-A530B274051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50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5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90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8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7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2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80">
              <a:defRPr/>
            </a:pPr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738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93D1-3779-4D57-A41F-C3817B755D6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3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loseye.eu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gradFill>
          <a:gsLst>
            <a:gs pos="0">
              <a:schemeClr val="bg1"/>
            </a:gs>
            <a:gs pos="60000">
              <a:schemeClr val="bg2"/>
            </a:gs>
            <a:gs pos="100000">
              <a:schemeClr val="tx2">
                <a:lumMod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51"/>
          <a:stretch/>
        </p:blipFill>
        <p:spPr bwMode="auto">
          <a:xfrm>
            <a:off x="0" y="382352"/>
            <a:ext cx="9159001" cy="6475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noProof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751329" y="764704"/>
            <a:ext cx="5324128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buNone/>
              <a:defRPr sz="3600" b="1" cap="none" baseline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"/>
          </p:nvPr>
        </p:nvSpPr>
        <p:spPr>
          <a:xfrm>
            <a:off x="4932039" y="2852936"/>
            <a:ext cx="4226961" cy="86409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grpSp>
        <p:nvGrpSpPr>
          <p:cNvPr id="2" name="1 Grupo"/>
          <p:cNvGrpSpPr/>
          <p:nvPr userDrawn="1"/>
        </p:nvGrpSpPr>
        <p:grpSpPr>
          <a:xfrm>
            <a:off x="4499992" y="2924944"/>
            <a:ext cx="369296" cy="228600"/>
            <a:chOff x="3633144" y="3087569"/>
            <a:chExt cx="369296" cy="228600"/>
          </a:xfrm>
        </p:grpSpPr>
        <p:sp>
          <p:nvSpPr>
            <p:cNvPr id="16" name="15 Cheurón"/>
            <p:cNvSpPr/>
            <p:nvPr/>
          </p:nvSpPr>
          <p:spPr>
            <a:xfrm>
              <a:off x="3819560" y="3087569"/>
              <a:ext cx="182880" cy="2286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60000"/>
                    <a:satMod val="125000"/>
                  </a:schemeClr>
                </a:gs>
                <a:gs pos="72000">
                  <a:schemeClr val="accent1">
                    <a:tint val="90000"/>
                    <a:satMod val="138000"/>
                  </a:schemeClr>
                </a:gs>
                <a:gs pos="100000">
                  <a:schemeClr val="accent1">
                    <a:tint val="76000"/>
                    <a:satMod val="136000"/>
                  </a:schemeClr>
                </a:gs>
              </a:gsLst>
              <a:lin ang="16200000" scaled="0"/>
            </a:gradFill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l" eaLnBrk="1" latinLnBrk="0" hangingPunct="1"/>
              <a:endParaRPr kumimoji="0" lang="en-US" noProof="0"/>
            </a:p>
          </p:txBody>
        </p:sp>
        <p:sp>
          <p:nvSpPr>
            <p:cNvPr id="18" name="17 Cheurón"/>
            <p:cNvSpPr/>
            <p:nvPr/>
          </p:nvSpPr>
          <p:spPr>
            <a:xfrm>
              <a:off x="3633144" y="3087569"/>
              <a:ext cx="182880" cy="2286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60000"/>
                    <a:satMod val="125000"/>
                  </a:schemeClr>
                </a:gs>
                <a:gs pos="72000">
                  <a:schemeClr val="accent1">
                    <a:tint val="90000"/>
                    <a:satMod val="138000"/>
                  </a:schemeClr>
                </a:gs>
                <a:gs pos="100000">
                  <a:schemeClr val="accent1">
                    <a:tint val="76000"/>
                    <a:satMod val="136000"/>
                  </a:schemeClr>
                </a:gs>
              </a:gsLst>
              <a:lin ang="16200000" scaled="0"/>
            </a:gradFill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l" eaLnBrk="1" latinLnBrk="0" hangingPunct="1"/>
              <a:endParaRPr kumimoji="0" lang="en-US" noProof="0"/>
            </a:p>
          </p:txBody>
        </p:sp>
      </p:grpSp>
      <p:pic>
        <p:nvPicPr>
          <p:cNvPr id="39" name="Picture 10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722" y="5877272"/>
            <a:ext cx="10138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 descr="FP7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471" y="5877272"/>
            <a:ext cx="942327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986" y="5142369"/>
            <a:ext cx="482484" cy="208931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018" y="5052607"/>
            <a:ext cx="204626" cy="357958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979" y="5052607"/>
            <a:ext cx="236252" cy="357958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15" y="5107031"/>
            <a:ext cx="812471" cy="279611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722" y="5052607"/>
            <a:ext cx="247953" cy="38846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28" y="5088128"/>
            <a:ext cx="483464" cy="286916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35" y="5123903"/>
            <a:ext cx="397349" cy="245865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1" y="0"/>
            <a:ext cx="91510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cap="none" spc="0" noProof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C</a:t>
            </a:r>
            <a:r>
              <a:rPr lang="en-US" sz="1400" b="1" cap="none" spc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ollaborative </a:t>
            </a:r>
            <a:r>
              <a:rPr lang="en-US" sz="1400" b="1" cap="none" spc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eva</a:t>
            </a:r>
            <a:r>
              <a:rPr lang="en-US" sz="1400" b="1" cap="none" spc="0" noProof="0" dirty="0" err="1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L</a:t>
            </a:r>
            <a:r>
              <a:rPr lang="en-US" sz="1400" b="1" cap="none" spc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uation</a:t>
            </a:r>
            <a:r>
              <a:rPr lang="en-US" sz="1400" b="1" cap="none" spc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1400" b="1" cap="none" spc="0" noProof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O</a:t>
            </a:r>
            <a:r>
              <a:rPr lang="en-US" sz="1400" b="1" cap="none" spc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 border </a:t>
            </a:r>
            <a:r>
              <a:rPr lang="en-US" sz="1400" b="1" cap="none" spc="0" noProof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S</a:t>
            </a:r>
            <a:r>
              <a:rPr lang="en-US" sz="1400" b="1" cap="none" spc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urveillance technologies</a:t>
            </a:r>
            <a:r>
              <a:rPr lang="en-US" sz="1400" b="1" cap="none" spc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in </a:t>
            </a:r>
            <a:br>
              <a:rPr lang="en-US" sz="1400" b="1" cap="none" spc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1400" b="1" cap="none" spc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maritime </a:t>
            </a:r>
            <a:r>
              <a:rPr lang="en-US" sz="1400" b="1" cap="none" spc="0" baseline="0" noProof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E</a:t>
            </a:r>
            <a:r>
              <a:rPr lang="en-US" sz="1400" b="1" cap="none" spc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nvironment </a:t>
            </a:r>
            <a:r>
              <a:rPr lang="en-US" sz="1400" b="1" cap="none" spc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</a:t>
            </a:r>
            <a:r>
              <a:rPr lang="en-US" sz="1400" b="1" cap="none" spc="0" baseline="0" noProof="0" dirty="0" err="1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Y</a:t>
            </a:r>
            <a:r>
              <a:rPr lang="en-US" sz="1400" b="1" cap="none" spc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pre-operational validation of </a:t>
            </a:r>
            <a:r>
              <a:rPr lang="en-US" sz="1400" b="1" cap="none" spc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innovativ</a:t>
            </a:r>
            <a:r>
              <a:rPr lang="en-US" sz="1400" b="1" cap="none" spc="0" baseline="0" noProof="0" dirty="0" err="1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E</a:t>
            </a:r>
            <a:r>
              <a:rPr lang="en-US" sz="1400" b="1" cap="none" spc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solutions</a:t>
            </a:r>
            <a:endParaRPr lang="en-US" sz="1400" b="1" cap="none" spc="0" noProof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229600" cy="50347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  <a:extLst/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en-US" noProof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 anchor="ctr"/>
          <a:lstStyle>
            <a:lvl1pPr marL="182563" indent="0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/>
          </a:p>
        </p:txBody>
      </p:sp>
      <p:pic>
        <p:nvPicPr>
          <p:cNvPr id="20" name="Picture 10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48566"/>
            <a:ext cx="717038" cy="5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FP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692696"/>
            <a:ext cx="717038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4139952" y="6551633"/>
            <a:ext cx="49685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8391466" y="6646187"/>
            <a:ext cx="7357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 smtClean="0"/>
              <a:t>/         </a:t>
            </a:r>
            <a:fld id="{32CDDC1C-0F68-4A9D-B7CF-FF92563D3502}" type="slidenum">
              <a:rPr lang="es-ES" sz="800" smtClean="0"/>
              <a:t>‹Nº›</a:t>
            </a:fld>
            <a:endParaRPr lang="es-ES" sz="800" dirty="0"/>
          </a:p>
        </p:txBody>
      </p:sp>
      <p:sp>
        <p:nvSpPr>
          <p:cNvPr id="14" name="13 Rectángulo"/>
          <p:cNvSpPr/>
          <p:nvPr userDrawn="1"/>
        </p:nvSpPr>
        <p:spPr>
          <a:xfrm rot="10800000">
            <a:off x="899591" y="925481"/>
            <a:ext cx="7398731" cy="45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4220961" y="6646187"/>
            <a:ext cx="41705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CLOSEYE POV June 2016</a:t>
            </a:r>
            <a:endParaRPr lang="es-ES" sz="800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2" b="44943"/>
          <a:stretch/>
        </p:blipFill>
        <p:spPr>
          <a:xfrm>
            <a:off x="0" y="5554612"/>
            <a:ext cx="1602684" cy="130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 vert="horz">
            <a:normAutofit/>
          </a:bodyPr>
          <a:lstStyle>
            <a:lvl1pPr>
              <a:defRPr lang="es-ES" sz="2400" noProof="0" smtClean="0">
                <a:solidFill>
                  <a:schemeClr val="bg1"/>
                </a:solidFill>
              </a:defRPr>
            </a:lvl1pPr>
            <a:lvl2pPr>
              <a:defRPr lang="es-ES" sz="2000" noProof="0" smtClean="0">
                <a:solidFill>
                  <a:schemeClr val="bg1"/>
                </a:solidFill>
              </a:defRPr>
            </a:lvl2pPr>
            <a:lvl3pPr>
              <a:defRPr lang="es-ES" sz="2000" noProof="0" smtClean="0">
                <a:solidFill>
                  <a:schemeClr val="bg1"/>
                </a:solidFill>
              </a:defRPr>
            </a:lvl3pPr>
            <a:lvl4pPr>
              <a:defRPr lang="es-ES" sz="1800" noProof="0" smtClean="0">
                <a:solidFill>
                  <a:schemeClr val="bg1"/>
                </a:solidFill>
              </a:defRPr>
            </a:lvl4pPr>
            <a:lvl5pPr>
              <a:defRPr lang="en-US" sz="1600" noProof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dirty="0" smtClean="0"/>
              <a:t>Haga clic para modificar el estilo de texto del patrón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dirty="0" smtClean="0"/>
              <a:t>Segundo nivel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dirty="0" smtClean="0"/>
              <a:t>Tercer nivel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dirty="0" smtClean="0"/>
              <a:t>Cuarto nivel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dirty="0" smtClean="0"/>
              <a:t>Quinto nivel</a:t>
            </a:r>
            <a:endParaRPr kumimoji="0" lang="en-US" noProof="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 vert="horz">
            <a:normAutofit/>
          </a:bodyPr>
          <a:lstStyle>
            <a:lvl1pPr>
              <a:defRPr lang="es-ES" sz="2400" noProof="0" smtClean="0">
                <a:solidFill>
                  <a:schemeClr val="bg1"/>
                </a:solidFill>
              </a:defRPr>
            </a:lvl1pPr>
            <a:lvl2pPr>
              <a:defRPr lang="es-ES" sz="2000" noProof="0" smtClean="0">
                <a:solidFill>
                  <a:schemeClr val="bg1"/>
                </a:solidFill>
              </a:defRPr>
            </a:lvl2pPr>
            <a:lvl3pPr>
              <a:defRPr lang="es-ES" sz="2000" noProof="0" smtClean="0">
                <a:solidFill>
                  <a:schemeClr val="bg1"/>
                </a:solidFill>
              </a:defRPr>
            </a:lvl3pPr>
            <a:lvl4pPr>
              <a:defRPr lang="es-ES" sz="1800" noProof="0" smtClean="0">
                <a:solidFill>
                  <a:schemeClr val="bg1"/>
                </a:solidFill>
              </a:defRPr>
            </a:lvl4pPr>
            <a:lvl5pPr>
              <a:defRPr lang="en-US" sz="1600" noProof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smtClean="0"/>
              <a:t>Haga clic para modificar el estilo de texto del patrón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smtClean="0"/>
              <a:t>Segundo nivel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smtClean="0"/>
              <a:t>Tercer nivel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smtClean="0"/>
              <a:t>Cuarto nivel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noProof="0" smtClean="0"/>
              <a:t>Quinto nivel</a:t>
            </a:r>
            <a:endParaRPr kumimoji="0" lang="en-US" noProof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 anchor="ctr"/>
          <a:lstStyle>
            <a:lvl1pPr marL="182563" indent="0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 dirty="0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48566"/>
            <a:ext cx="717038" cy="5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FP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692696"/>
            <a:ext cx="717038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 userDrawn="1"/>
        </p:nvSpPr>
        <p:spPr>
          <a:xfrm>
            <a:off x="4139952" y="6551633"/>
            <a:ext cx="49685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8391466" y="6646187"/>
            <a:ext cx="7357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bg1"/>
                </a:solidFill>
              </a:rPr>
              <a:t>/         </a:t>
            </a:r>
            <a:fld id="{32CDDC1C-0F68-4A9D-B7CF-FF92563D3502}" type="slidenum">
              <a:rPr lang="es-ES" sz="800" smtClean="0">
                <a:solidFill>
                  <a:schemeClr val="bg1"/>
                </a:solidFill>
              </a:rPr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10800000">
            <a:off x="899591" y="925481"/>
            <a:ext cx="7398731" cy="45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4220961" y="6646187"/>
            <a:ext cx="41705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bg1"/>
                </a:solidFill>
              </a:rPr>
              <a:t>CLOSEYE POV 29/10/2015</a:t>
            </a:r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2" b="44943"/>
          <a:stretch/>
        </p:blipFill>
        <p:spPr>
          <a:xfrm>
            <a:off x="0" y="5554612"/>
            <a:ext cx="1602684" cy="13033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 anchor="ctr"/>
          <a:lstStyle>
            <a:lvl1pPr marL="182563" indent="0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48566"/>
            <a:ext cx="717038" cy="5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FP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692696"/>
            <a:ext cx="717038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4139952" y="6551633"/>
            <a:ext cx="49685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8391466" y="6646187"/>
            <a:ext cx="7357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tx1"/>
                </a:solidFill>
              </a:rPr>
              <a:t>/         </a:t>
            </a:r>
            <a:fld id="{32CDDC1C-0F68-4A9D-B7CF-FF92563D3502}" type="slidenum">
              <a:rPr lang="es-ES" sz="800" smtClean="0">
                <a:solidFill>
                  <a:schemeClr val="tx1"/>
                </a:solidFill>
              </a:rPr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 userDrawn="1"/>
        </p:nvSpPr>
        <p:spPr>
          <a:xfrm rot="10800000">
            <a:off x="899591" y="925481"/>
            <a:ext cx="7398731" cy="45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2" b="44943"/>
          <a:stretch/>
        </p:blipFill>
        <p:spPr>
          <a:xfrm>
            <a:off x="0" y="5554612"/>
            <a:ext cx="1602684" cy="1303388"/>
          </a:xfrm>
          <a:prstGeom prst="rect">
            <a:avLst/>
          </a:prstGeom>
        </p:spPr>
      </p:pic>
      <p:sp>
        <p:nvSpPr>
          <p:cNvPr id="12" name="11 CuadroTexto"/>
          <p:cNvSpPr txBox="1"/>
          <p:nvPr userDrawn="1"/>
        </p:nvSpPr>
        <p:spPr>
          <a:xfrm>
            <a:off x="4220961" y="6646187"/>
            <a:ext cx="41705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tx1"/>
                </a:solidFill>
              </a:rPr>
              <a:t>CLOSEYE POV 29/10/2105</a:t>
            </a:r>
            <a:endParaRPr lang="es-E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1556792"/>
            <a:ext cx="7479792" cy="3289528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  <a:lvl2pPr>
              <a:spcAft>
                <a:spcPts val="600"/>
              </a:spcAft>
              <a:defRPr sz="2800"/>
            </a:lvl2pPr>
            <a:lvl3pPr>
              <a:spcAft>
                <a:spcPts val="600"/>
              </a:spcAft>
              <a:defRPr sz="24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extLst/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en-US" noProof="0"/>
          </a:p>
        </p:txBody>
      </p:sp>
      <p:sp>
        <p:nvSpPr>
          <p:cNvPr id="9" name="6 Título"/>
          <p:cNvSpPr txBox="1">
            <a:spLocks/>
          </p:cNvSpPr>
          <p:nvPr userDrawn="1"/>
        </p:nvSpPr>
        <p:spPr>
          <a:xfrm>
            <a:off x="611560" y="274638"/>
            <a:ext cx="7632848" cy="56207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 anchor="ctr"/>
          <a:lstStyle>
            <a:lvl1pPr marL="182563" indent="0"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48566"/>
            <a:ext cx="717038" cy="5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FP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692696"/>
            <a:ext cx="717038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 userDrawn="1"/>
        </p:nvSpPr>
        <p:spPr>
          <a:xfrm>
            <a:off x="4139952" y="6551633"/>
            <a:ext cx="49685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8391466" y="6646187"/>
            <a:ext cx="7357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tx1"/>
                </a:solidFill>
              </a:rPr>
              <a:t>/         </a:t>
            </a:r>
            <a:fld id="{32CDDC1C-0F68-4A9D-B7CF-FF92563D3502}" type="slidenum">
              <a:rPr lang="es-ES" sz="800" smtClean="0">
                <a:solidFill>
                  <a:schemeClr val="tx1"/>
                </a:solidFill>
              </a:rPr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 rot="10800000">
            <a:off x="899591" y="925481"/>
            <a:ext cx="7398731" cy="45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2" b="44943"/>
          <a:stretch/>
        </p:blipFill>
        <p:spPr>
          <a:xfrm>
            <a:off x="0" y="5554612"/>
            <a:ext cx="1602684" cy="1303388"/>
          </a:xfrm>
          <a:prstGeom prst="rect">
            <a:avLst/>
          </a:prstGeom>
        </p:spPr>
      </p:pic>
      <p:sp>
        <p:nvSpPr>
          <p:cNvPr id="15" name="14 CuadroTexto"/>
          <p:cNvSpPr txBox="1"/>
          <p:nvPr userDrawn="1"/>
        </p:nvSpPr>
        <p:spPr>
          <a:xfrm>
            <a:off x="4220961" y="6646187"/>
            <a:ext cx="41705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tx1"/>
                </a:solidFill>
              </a:rPr>
              <a:t>CLOSEYE POV 29/10/2015</a:t>
            </a:r>
            <a:endParaRPr lang="es-ES" sz="8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  <a:extLst/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en-US" noProof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 anchor="ctr"/>
          <a:lstStyle>
            <a:lvl1pPr marL="182563" indent="0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 dirty="0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48566"/>
            <a:ext cx="717038" cy="5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FP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466" y="692696"/>
            <a:ext cx="717038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4139952" y="6551633"/>
            <a:ext cx="496855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8391466" y="6646187"/>
            <a:ext cx="7357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tx1"/>
                </a:solidFill>
              </a:rPr>
              <a:t>/         </a:t>
            </a:r>
            <a:fld id="{32CDDC1C-0F68-4A9D-B7CF-FF92563D3502}" type="slidenum">
              <a:rPr lang="es-ES" sz="800" smtClean="0">
                <a:solidFill>
                  <a:schemeClr val="tx1"/>
                </a:solidFill>
              </a:rPr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 rot="10800000">
            <a:off x="899591" y="925481"/>
            <a:ext cx="7398731" cy="45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2" b="44943"/>
          <a:stretch/>
        </p:blipFill>
        <p:spPr>
          <a:xfrm>
            <a:off x="0" y="5554612"/>
            <a:ext cx="1602684" cy="1303388"/>
          </a:xfrm>
          <a:prstGeom prst="rect">
            <a:avLst/>
          </a:prstGeom>
        </p:spPr>
      </p:pic>
      <p:sp>
        <p:nvSpPr>
          <p:cNvPr id="13" name="12 CuadroTexto"/>
          <p:cNvSpPr txBox="1"/>
          <p:nvPr userDrawn="1"/>
        </p:nvSpPr>
        <p:spPr>
          <a:xfrm>
            <a:off x="4220961" y="6646187"/>
            <a:ext cx="41705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>
                <a:solidFill>
                  <a:schemeClr val="tx1"/>
                </a:solidFill>
              </a:rPr>
              <a:t>CLOSEYE POV 29/10/2015</a:t>
            </a:r>
            <a:endParaRPr lang="es-E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851104" cy="5592760"/>
          </a:xfrm>
        </p:spPr>
        <p:txBody>
          <a:bodyPr vert="eaVert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  <a:extLst/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en-US" noProof="0"/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 rot="5400000">
            <a:off x="4792923" y="2967943"/>
            <a:ext cx="6264696" cy="562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 anchor="ctr"/>
          <a:lstStyle>
            <a:lvl1pPr marL="182563" indent="0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en-US" noProof="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444347" y="6210352"/>
            <a:ext cx="717038" cy="5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FP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672773" y="6208542"/>
            <a:ext cx="717038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 userDrawn="1"/>
        </p:nvSpPr>
        <p:spPr>
          <a:xfrm rot="16200000">
            <a:off x="4580865" y="3248127"/>
            <a:ext cx="5932649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2" b="44943"/>
          <a:stretch/>
        </p:blipFill>
        <p:spPr>
          <a:xfrm rot="5400000">
            <a:off x="-121396" y="149648"/>
            <a:ext cx="1602684" cy="130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gradFill>
          <a:gsLst>
            <a:gs pos="0">
              <a:schemeClr val="bg1"/>
            </a:gs>
            <a:gs pos="60000">
              <a:schemeClr val="bg2"/>
            </a:gs>
            <a:gs pos="100000">
              <a:schemeClr val="tx2">
                <a:lumMod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riángulo rectángulo"/>
          <p:cNvSpPr/>
          <p:nvPr userDrawn="1"/>
        </p:nvSpPr>
        <p:spPr>
          <a:xfrm>
            <a:off x="-2" y="157195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20 Forma libre"/>
          <p:cNvSpPr>
            <a:spLocks/>
          </p:cNvSpPr>
          <p:nvPr userDrawn="1"/>
        </p:nvSpPr>
        <p:spPr bwMode="auto">
          <a:xfrm rot="16200000">
            <a:off x="1223985" y="-1072731"/>
            <a:ext cx="6850656" cy="89893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2248 w 12248"/>
              <a:gd name="connsiteY0" fmla="*/ 0 h 39306"/>
              <a:gd name="connsiteX1" fmla="*/ 12248 w 12248"/>
              <a:gd name="connsiteY1" fmla="*/ 10000 h 39306"/>
              <a:gd name="connsiteX2" fmla="*/ 0 w 12248"/>
              <a:gd name="connsiteY2" fmla="*/ 39306 h 39306"/>
              <a:gd name="connsiteX3" fmla="*/ 12248 w 12248"/>
              <a:gd name="connsiteY3" fmla="*/ 0 h 39306"/>
              <a:gd name="connsiteX0" fmla="*/ 12248 w 12248"/>
              <a:gd name="connsiteY0" fmla="*/ 0 h 39306"/>
              <a:gd name="connsiteX1" fmla="*/ 12248 w 12248"/>
              <a:gd name="connsiteY1" fmla="*/ 17805 h 39306"/>
              <a:gd name="connsiteX2" fmla="*/ 0 w 12248"/>
              <a:gd name="connsiteY2" fmla="*/ 39306 h 39306"/>
              <a:gd name="connsiteX3" fmla="*/ 12248 w 12248"/>
              <a:gd name="connsiteY3" fmla="*/ 0 h 39306"/>
              <a:gd name="connsiteX0" fmla="*/ 12235 w 12235"/>
              <a:gd name="connsiteY0" fmla="*/ 0 h 39501"/>
              <a:gd name="connsiteX1" fmla="*/ 12235 w 12235"/>
              <a:gd name="connsiteY1" fmla="*/ 17805 h 39501"/>
              <a:gd name="connsiteX2" fmla="*/ 0 w 12235"/>
              <a:gd name="connsiteY2" fmla="*/ 39501 h 39501"/>
              <a:gd name="connsiteX3" fmla="*/ 12235 w 12235"/>
              <a:gd name="connsiteY3" fmla="*/ 0 h 39501"/>
              <a:gd name="connsiteX0" fmla="*/ 12235 w 12235"/>
              <a:gd name="connsiteY0" fmla="*/ 0 h 39501"/>
              <a:gd name="connsiteX1" fmla="*/ 12235 w 12235"/>
              <a:gd name="connsiteY1" fmla="*/ 17805 h 39501"/>
              <a:gd name="connsiteX2" fmla="*/ 0 w 12235"/>
              <a:gd name="connsiteY2" fmla="*/ 39501 h 39501"/>
              <a:gd name="connsiteX3" fmla="*/ 12235 w 12235"/>
              <a:gd name="connsiteY3" fmla="*/ 0 h 39501"/>
              <a:gd name="connsiteX0" fmla="*/ 12235 w 12235"/>
              <a:gd name="connsiteY0" fmla="*/ 0 h 39501"/>
              <a:gd name="connsiteX1" fmla="*/ 12235 w 12235"/>
              <a:gd name="connsiteY1" fmla="*/ 15012 h 39501"/>
              <a:gd name="connsiteX2" fmla="*/ 0 w 12235"/>
              <a:gd name="connsiteY2" fmla="*/ 39501 h 39501"/>
              <a:gd name="connsiteX3" fmla="*/ 12235 w 12235"/>
              <a:gd name="connsiteY3" fmla="*/ 0 h 39501"/>
              <a:gd name="connsiteX0" fmla="*/ 12222 w 12235"/>
              <a:gd name="connsiteY0" fmla="*/ 0 h 42893"/>
              <a:gd name="connsiteX1" fmla="*/ 12235 w 12235"/>
              <a:gd name="connsiteY1" fmla="*/ 18404 h 42893"/>
              <a:gd name="connsiteX2" fmla="*/ 0 w 12235"/>
              <a:gd name="connsiteY2" fmla="*/ 42893 h 42893"/>
              <a:gd name="connsiteX3" fmla="*/ 12222 w 12235"/>
              <a:gd name="connsiteY3" fmla="*/ 0 h 42893"/>
              <a:gd name="connsiteX0" fmla="*/ 11880 w 12235"/>
              <a:gd name="connsiteY0" fmla="*/ 0 h 42893"/>
              <a:gd name="connsiteX1" fmla="*/ 12235 w 12235"/>
              <a:gd name="connsiteY1" fmla="*/ 18404 h 42893"/>
              <a:gd name="connsiteX2" fmla="*/ 0 w 12235"/>
              <a:gd name="connsiteY2" fmla="*/ 42893 h 42893"/>
              <a:gd name="connsiteX3" fmla="*/ 11880 w 12235"/>
              <a:gd name="connsiteY3" fmla="*/ 0 h 42893"/>
              <a:gd name="connsiteX0" fmla="*/ 11880 w 11880"/>
              <a:gd name="connsiteY0" fmla="*/ 0 h 42893"/>
              <a:gd name="connsiteX1" fmla="*/ 11870 w 11880"/>
              <a:gd name="connsiteY1" fmla="*/ 19536 h 42893"/>
              <a:gd name="connsiteX2" fmla="*/ 0 w 11880"/>
              <a:gd name="connsiteY2" fmla="*/ 42893 h 42893"/>
              <a:gd name="connsiteX3" fmla="*/ 11880 w 11880"/>
              <a:gd name="connsiteY3" fmla="*/ 0 h 42893"/>
              <a:gd name="connsiteX0" fmla="*/ 11880 w 11880"/>
              <a:gd name="connsiteY0" fmla="*/ 0 h 41761"/>
              <a:gd name="connsiteX1" fmla="*/ 11870 w 11880"/>
              <a:gd name="connsiteY1" fmla="*/ 18404 h 41761"/>
              <a:gd name="connsiteX2" fmla="*/ 0 w 11880"/>
              <a:gd name="connsiteY2" fmla="*/ 41761 h 41761"/>
              <a:gd name="connsiteX3" fmla="*/ 11880 w 11880"/>
              <a:gd name="connsiteY3" fmla="*/ 0 h 41761"/>
              <a:gd name="connsiteX0" fmla="*/ 11880 w 11880"/>
              <a:gd name="connsiteY0" fmla="*/ 0 h 41761"/>
              <a:gd name="connsiteX1" fmla="*/ 11870 w 11880"/>
              <a:gd name="connsiteY1" fmla="*/ 18404 h 41761"/>
              <a:gd name="connsiteX2" fmla="*/ 0 w 11880"/>
              <a:gd name="connsiteY2" fmla="*/ 41761 h 41761"/>
              <a:gd name="connsiteX3" fmla="*/ 11880 w 11880"/>
              <a:gd name="connsiteY3" fmla="*/ 0 h 41761"/>
              <a:gd name="connsiteX0" fmla="*/ 11880 w 11880"/>
              <a:gd name="connsiteY0" fmla="*/ 0 h 41761"/>
              <a:gd name="connsiteX1" fmla="*/ 11870 w 11880"/>
              <a:gd name="connsiteY1" fmla="*/ 11686 h 41761"/>
              <a:gd name="connsiteX2" fmla="*/ 0 w 11880"/>
              <a:gd name="connsiteY2" fmla="*/ 41761 h 41761"/>
              <a:gd name="connsiteX3" fmla="*/ 11880 w 11880"/>
              <a:gd name="connsiteY3" fmla="*/ 0 h 41761"/>
              <a:gd name="connsiteX0" fmla="*/ 11880 w 11880"/>
              <a:gd name="connsiteY0" fmla="*/ 0 h 41177"/>
              <a:gd name="connsiteX1" fmla="*/ 11870 w 11880"/>
              <a:gd name="connsiteY1" fmla="*/ 11102 h 41177"/>
              <a:gd name="connsiteX2" fmla="*/ 0 w 11880"/>
              <a:gd name="connsiteY2" fmla="*/ 41177 h 41177"/>
              <a:gd name="connsiteX3" fmla="*/ 11880 w 11880"/>
              <a:gd name="connsiteY3" fmla="*/ 0 h 41177"/>
              <a:gd name="connsiteX0" fmla="*/ 11836 w 11870"/>
              <a:gd name="connsiteY0" fmla="*/ 0 h 41352"/>
              <a:gd name="connsiteX1" fmla="*/ 11870 w 11870"/>
              <a:gd name="connsiteY1" fmla="*/ 11277 h 41352"/>
              <a:gd name="connsiteX2" fmla="*/ 0 w 11870"/>
              <a:gd name="connsiteY2" fmla="*/ 41352 h 41352"/>
              <a:gd name="connsiteX3" fmla="*/ 11836 w 11870"/>
              <a:gd name="connsiteY3" fmla="*/ 0 h 41352"/>
              <a:gd name="connsiteX0" fmla="*/ 11836 w 11870"/>
              <a:gd name="connsiteY0" fmla="*/ 0 h 41352"/>
              <a:gd name="connsiteX1" fmla="*/ 11870 w 11870"/>
              <a:gd name="connsiteY1" fmla="*/ 12153 h 41352"/>
              <a:gd name="connsiteX2" fmla="*/ 0 w 11870"/>
              <a:gd name="connsiteY2" fmla="*/ 41352 h 41352"/>
              <a:gd name="connsiteX3" fmla="*/ 11836 w 11870"/>
              <a:gd name="connsiteY3" fmla="*/ 0 h 41352"/>
              <a:gd name="connsiteX0" fmla="*/ 11836 w 11836"/>
              <a:gd name="connsiteY0" fmla="*/ 0 h 41352"/>
              <a:gd name="connsiteX1" fmla="*/ 11804 w 11836"/>
              <a:gd name="connsiteY1" fmla="*/ 12153 h 41352"/>
              <a:gd name="connsiteX2" fmla="*/ 0 w 11836"/>
              <a:gd name="connsiteY2" fmla="*/ 41352 h 41352"/>
              <a:gd name="connsiteX3" fmla="*/ 11836 w 11836"/>
              <a:gd name="connsiteY3" fmla="*/ 0 h 41352"/>
              <a:gd name="connsiteX0" fmla="*/ 11836 w 11836"/>
              <a:gd name="connsiteY0" fmla="*/ 0 h 41352"/>
              <a:gd name="connsiteX1" fmla="*/ 11826 w 11836"/>
              <a:gd name="connsiteY1" fmla="*/ 12211 h 41352"/>
              <a:gd name="connsiteX2" fmla="*/ 0 w 11836"/>
              <a:gd name="connsiteY2" fmla="*/ 41352 h 41352"/>
              <a:gd name="connsiteX3" fmla="*/ 11836 w 11836"/>
              <a:gd name="connsiteY3" fmla="*/ 0 h 4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6" h="41352">
                <a:moveTo>
                  <a:pt x="11836" y="0"/>
                </a:moveTo>
                <a:cubicBezTo>
                  <a:pt x="11840" y="6135"/>
                  <a:pt x="11822" y="6076"/>
                  <a:pt x="11826" y="12211"/>
                </a:cubicBezTo>
                <a:cubicBezTo>
                  <a:pt x="7869" y="19997"/>
                  <a:pt x="3957" y="33566"/>
                  <a:pt x="0" y="41352"/>
                </a:cubicBezTo>
                <a:cubicBezTo>
                  <a:pt x="2928" y="41063"/>
                  <a:pt x="7758" y="15432"/>
                  <a:pt x="1183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</a:schemeClr>
              </a:gs>
              <a:gs pos="79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 userDrawn="1"/>
        </p:nvSpPr>
        <p:spPr bwMode="auto">
          <a:xfrm rot="16200000">
            <a:off x="989337" y="-996183"/>
            <a:ext cx="6841799" cy="88204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54 w 10054"/>
              <a:gd name="connsiteY0" fmla="*/ 0 h 10000"/>
              <a:gd name="connsiteX1" fmla="*/ 10054 w 10054"/>
              <a:gd name="connsiteY1" fmla="*/ 0 h 10000"/>
              <a:gd name="connsiteX2" fmla="*/ 10054 w 10054"/>
              <a:gd name="connsiteY2" fmla="*/ 10000 h 10000"/>
              <a:gd name="connsiteX3" fmla="*/ 0 w 10054"/>
              <a:gd name="connsiteY3" fmla="*/ 4080 h 10000"/>
              <a:gd name="connsiteX0" fmla="*/ 18 w 10018"/>
              <a:gd name="connsiteY0" fmla="*/ 0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0 w 10018"/>
              <a:gd name="connsiteY3" fmla="*/ 4517 h 10000"/>
              <a:gd name="connsiteX0" fmla="*/ 18 w 10018"/>
              <a:gd name="connsiteY0" fmla="*/ 0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0 w 10018"/>
              <a:gd name="connsiteY3" fmla="*/ 4517 h 10000"/>
              <a:gd name="connsiteX0" fmla="*/ 0 w 10039"/>
              <a:gd name="connsiteY0" fmla="*/ 4432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21 w 10039"/>
              <a:gd name="connsiteY3" fmla="*/ 4517 h 10000"/>
              <a:gd name="connsiteX0" fmla="*/ 0 w 10193"/>
              <a:gd name="connsiteY0" fmla="*/ 4432 h 12707"/>
              <a:gd name="connsiteX1" fmla="*/ 10039 w 10193"/>
              <a:gd name="connsiteY1" fmla="*/ 0 h 12707"/>
              <a:gd name="connsiteX2" fmla="*/ 10193 w 10193"/>
              <a:gd name="connsiteY2" fmla="*/ 12707 h 12707"/>
              <a:gd name="connsiteX3" fmla="*/ 21 w 10193"/>
              <a:gd name="connsiteY3" fmla="*/ 4517 h 12707"/>
              <a:gd name="connsiteX0" fmla="*/ 0 w 10193"/>
              <a:gd name="connsiteY0" fmla="*/ 4461 h 12736"/>
              <a:gd name="connsiteX1" fmla="*/ 10060 w 10193"/>
              <a:gd name="connsiteY1" fmla="*/ 0 h 12736"/>
              <a:gd name="connsiteX2" fmla="*/ 10193 w 10193"/>
              <a:gd name="connsiteY2" fmla="*/ 12736 h 12736"/>
              <a:gd name="connsiteX3" fmla="*/ 21 w 10193"/>
              <a:gd name="connsiteY3" fmla="*/ 4546 h 12736"/>
              <a:gd name="connsiteX0" fmla="*/ 0 w 10193"/>
              <a:gd name="connsiteY0" fmla="*/ 2542 h 10817"/>
              <a:gd name="connsiteX1" fmla="*/ 10080 w 10193"/>
              <a:gd name="connsiteY1" fmla="*/ 0 h 10817"/>
              <a:gd name="connsiteX2" fmla="*/ 10193 w 10193"/>
              <a:gd name="connsiteY2" fmla="*/ 10817 h 10817"/>
              <a:gd name="connsiteX3" fmla="*/ 21 w 10193"/>
              <a:gd name="connsiteY3" fmla="*/ 2627 h 10817"/>
              <a:gd name="connsiteX0" fmla="*/ 0 w 10193"/>
              <a:gd name="connsiteY0" fmla="*/ 921 h 9196"/>
              <a:gd name="connsiteX1" fmla="*/ 10091 w 10193"/>
              <a:gd name="connsiteY1" fmla="*/ 2462 h 9196"/>
              <a:gd name="connsiteX2" fmla="*/ 10193 w 10193"/>
              <a:gd name="connsiteY2" fmla="*/ 9196 h 9196"/>
              <a:gd name="connsiteX3" fmla="*/ 21 w 10193"/>
              <a:gd name="connsiteY3" fmla="*/ 1006 h 9196"/>
              <a:gd name="connsiteX0" fmla="*/ 20 w 10020"/>
              <a:gd name="connsiteY0" fmla="*/ 970 h 9968"/>
              <a:gd name="connsiteX1" fmla="*/ 9920 w 10020"/>
              <a:gd name="connsiteY1" fmla="*/ 2645 h 9968"/>
              <a:gd name="connsiteX2" fmla="*/ 10020 w 10020"/>
              <a:gd name="connsiteY2" fmla="*/ 9968 h 9968"/>
              <a:gd name="connsiteX3" fmla="*/ 0 w 10020"/>
              <a:gd name="connsiteY3" fmla="*/ 1097 h 9968"/>
              <a:gd name="connsiteX0" fmla="*/ 20 w 10000"/>
              <a:gd name="connsiteY0" fmla="*/ 200 h 9227"/>
              <a:gd name="connsiteX1" fmla="*/ 9900 w 10000"/>
              <a:gd name="connsiteY1" fmla="*/ 1880 h 9227"/>
              <a:gd name="connsiteX2" fmla="*/ 10000 w 10000"/>
              <a:gd name="connsiteY2" fmla="*/ 9227 h 9227"/>
              <a:gd name="connsiteX3" fmla="*/ 0 w 10000"/>
              <a:gd name="connsiteY3" fmla="*/ 328 h 9227"/>
              <a:gd name="connsiteX0" fmla="*/ 20 w 9943"/>
              <a:gd name="connsiteY0" fmla="*/ 218 h 9948"/>
              <a:gd name="connsiteX1" fmla="*/ 9900 w 9943"/>
              <a:gd name="connsiteY1" fmla="*/ 2038 h 9948"/>
              <a:gd name="connsiteX2" fmla="*/ 9943 w 9943"/>
              <a:gd name="connsiteY2" fmla="*/ 9948 h 9948"/>
              <a:gd name="connsiteX3" fmla="*/ 0 w 9943"/>
              <a:gd name="connsiteY3" fmla="*/ 356 h 9948"/>
              <a:gd name="connsiteX0" fmla="*/ 20 w 10057"/>
              <a:gd name="connsiteY0" fmla="*/ 218 h 10052"/>
              <a:gd name="connsiteX1" fmla="*/ 9957 w 10057"/>
              <a:gd name="connsiteY1" fmla="*/ 2048 h 10052"/>
              <a:gd name="connsiteX2" fmla="*/ 10057 w 10057"/>
              <a:gd name="connsiteY2" fmla="*/ 10052 h 10052"/>
              <a:gd name="connsiteX3" fmla="*/ 0 w 10057"/>
              <a:gd name="connsiteY3" fmla="*/ 357 h 10052"/>
              <a:gd name="connsiteX0" fmla="*/ 20 w 10057"/>
              <a:gd name="connsiteY0" fmla="*/ 218 h 10052"/>
              <a:gd name="connsiteX1" fmla="*/ 9891 w 10057"/>
              <a:gd name="connsiteY1" fmla="*/ 2337 h 10052"/>
              <a:gd name="connsiteX2" fmla="*/ 10057 w 10057"/>
              <a:gd name="connsiteY2" fmla="*/ 10052 h 10052"/>
              <a:gd name="connsiteX3" fmla="*/ 0 w 10057"/>
              <a:gd name="connsiteY3" fmla="*/ 357 h 10052"/>
              <a:gd name="connsiteX0" fmla="*/ 20 w 10057"/>
              <a:gd name="connsiteY0" fmla="*/ 218 h 10052"/>
              <a:gd name="connsiteX1" fmla="*/ 9891 w 10057"/>
              <a:gd name="connsiteY1" fmla="*/ 2337 h 10052"/>
              <a:gd name="connsiteX2" fmla="*/ 10057 w 10057"/>
              <a:gd name="connsiteY2" fmla="*/ 10052 h 10052"/>
              <a:gd name="connsiteX3" fmla="*/ 0 w 10057"/>
              <a:gd name="connsiteY3" fmla="*/ 357 h 10052"/>
              <a:gd name="connsiteX0" fmla="*/ 20 w 10057"/>
              <a:gd name="connsiteY0" fmla="*/ 218 h 10052"/>
              <a:gd name="connsiteX1" fmla="*/ 9891 w 10057"/>
              <a:gd name="connsiteY1" fmla="*/ 2337 h 10052"/>
              <a:gd name="connsiteX2" fmla="*/ 10057 w 10057"/>
              <a:gd name="connsiteY2" fmla="*/ 10052 h 10052"/>
              <a:gd name="connsiteX3" fmla="*/ 0 w 10057"/>
              <a:gd name="connsiteY3" fmla="*/ 357 h 10052"/>
              <a:gd name="connsiteX0" fmla="*/ 20 w 9924"/>
              <a:gd name="connsiteY0" fmla="*/ 218 h 10052"/>
              <a:gd name="connsiteX1" fmla="*/ 9891 w 9924"/>
              <a:gd name="connsiteY1" fmla="*/ 2337 h 10052"/>
              <a:gd name="connsiteX2" fmla="*/ 9873 w 9924"/>
              <a:gd name="connsiteY2" fmla="*/ 10052 h 10052"/>
              <a:gd name="connsiteX3" fmla="*/ 0 w 9924"/>
              <a:gd name="connsiteY3" fmla="*/ 357 h 10052"/>
              <a:gd name="connsiteX0" fmla="*/ 20 w 10018"/>
              <a:gd name="connsiteY0" fmla="*/ 217 h 10000"/>
              <a:gd name="connsiteX1" fmla="*/ 9967 w 10018"/>
              <a:gd name="connsiteY1" fmla="*/ 2325 h 10000"/>
              <a:gd name="connsiteX2" fmla="*/ 9949 w 10018"/>
              <a:gd name="connsiteY2" fmla="*/ 10000 h 10000"/>
              <a:gd name="connsiteX3" fmla="*/ 0 w 10018"/>
              <a:gd name="connsiteY3" fmla="*/ 355 h 10000"/>
              <a:gd name="connsiteX0" fmla="*/ 20 w 9967"/>
              <a:gd name="connsiteY0" fmla="*/ 217 h 10000"/>
              <a:gd name="connsiteX1" fmla="*/ 9967 w 9967"/>
              <a:gd name="connsiteY1" fmla="*/ 2325 h 10000"/>
              <a:gd name="connsiteX2" fmla="*/ 9949 w 9967"/>
              <a:gd name="connsiteY2" fmla="*/ 10000 h 10000"/>
              <a:gd name="connsiteX3" fmla="*/ 0 w 9967"/>
              <a:gd name="connsiteY3" fmla="*/ 355 h 10000"/>
              <a:gd name="connsiteX0" fmla="*/ 20 w 9982"/>
              <a:gd name="connsiteY0" fmla="*/ 217 h 10000"/>
              <a:gd name="connsiteX1" fmla="*/ 9944 w 9982"/>
              <a:gd name="connsiteY1" fmla="*/ 2325 h 10000"/>
              <a:gd name="connsiteX2" fmla="*/ 9982 w 9982"/>
              <a:gd name="connsiteY2" fmla="*/ 10000 h 10000"/>
              <a:gd name="connsiteX3" fmla="*/ 0 w 9982"/>
              <a:gd name="connsiteY3" fmla="*/ 355 h 10000"/>
              <a:gd name="connsiteX0" fmla="*/ 20 w 10018"/>
              <a:gd name="connsiteY0" fmla="*/ 217 h 10000"/>
              <a:gd name="connsiteX1" fmla="*/ 10018 w 10018"/>
              <a:gd name="connsiteY1" fmla="*/ 2408 h 10000"/>
              <a:gd name="connsiteX2" fmla="*/ 10000 w 10018"/>
              <a:gd name="connsiteY2" fmla="*/ 10000 h 10000"/>
              <a:gd name="connsiteX3" fmla="*/ 0 w 10018"/>
              <a:gd name="connsiteY3" fmla="*/ 355 h 10000"/>
              <a:gd name="connsiteX0" fmla="*/ 20 w 10037"/>
              <a:gd name="connsiteY0" fmla="*/ 214 h 10080"/>
              <a:gd name="connsiteX1" fmla="*/ 10018 w 10037"/>
              <a:gd name="connsiteY1" fmla="*/ 2405 h 10080"/>
              <a:gd name="connsiteX2" fmla="*/ 10037 w 10037"/>
              <a:gd name="connsiteY2" fmla="*/ 10080 h 10080"/>
              <a:gd name="connsiteX3" fmla="*/ 0 w 10037"/>
              <a:gd name="connsiteY3" fmla="*/ 352 h 10080"/>
              <a:gd name="connsiteX0" fmla="*/ 20 w 10037"/>
              <a:gd name="connsiteY0" fmla="*/ 214 h 10080"/>
              <a:gd name="connsiteX1" fmla="*/ 10018 w 10037"/>
              <a:gd name="connsiteY1" fmla="*/ 2405 h 10080"/>
              <a:gd name="connsiteX2" fmla="*/ 10037 w 10037"/>
              <a:gd name="connsiteY2" fmla="*/ 10080 h 10080"/>
              <a:gd name="connsiteX3" fmla="*/ 0 w 10037"/>
              <a:gd name="connsiteY3" fmla="*/ 352 h 10080"/>
              <a:gd name="connsiteX0" fmla="*/ 20 w 10037"/>
              <a:gd name="connsiteY0" fmla="*/ 214 h 10080"/>
              <a:gd name="connsiteX1" fmla="*/ 10018 w 10037"/>
              <a:gd name="connsiteY1" fmla="*/ 6791 h 10080"/>
              <a:gd name="connsiteX2" fmla="*/ 10037 w 10037"/>
              <a:gd name="connsiteY2" fmla="*/ 10080 h 10080"/>
              <a:gd name="connsiteX3" fmla="*/ 0 w 10037"/>
              <a:gd name="connsiteY3" fmla="*/ 352 h 10080"/>
              <a:gd name="connsiteX0" fmla="*/ 0 w 10017"/>
              <a:gd name="connsiteY0" fmla="*/ 340 h 10206"/>
              <a:gd name="connsiteX1" fmla="*/ 9998 w 10017"/>
              <a:gd name="connsiteY1" fmla="*/ 6917 h 10206"/>
              <a:gd name="connsiteX2" fmla="*/ 10017 w 10017"/>
              <a:gd name="connsiteY2" fmla="*/ 10206 h 10206"/>
              <a:gd name="connsiteX3" fmla="*/ 17 w 10017"/>
              <a:gd name="connsiteY3" fmla="*/ 346 h 10206"/>
              <a:gd name="connsiteX0" fmla="*/ 0 w 10017"/>
              <a:gd name="connsiteY0" fmla="*/ 0 h 9866"/>
              <a:gd name="connsiteX1" fmla="*/ 9998 w 10017"/>
              <a:gd name="connsiteY1" fmla="*/ 6577 h 9866"/>
              <a:gd name="connsiteX2" fmla="*/ 10017 w 10017"/>
              <a:gd name="connsiteY2" fmla="*/ 9866 h 9866"/>
              <a:gd name="connsiteX3" fmla="*/ 17 w 10017"/>
              <a:gd name="connsiteY3" fmla="*/ 6 h 9866"/>
              <a:gd name="connsiteX0" fmla="*/ 0 w 10000"/>
              <a:gd name="connsiteY0" fmla="*/ 0 h 10000"/>
              <a:gd name="connsiteX1" fmla="*/ 9981 w 10000"/>
              <a:gd name="connsiteY1" fmla="*/ 6666 h 10000"/>
              <a:gd name="connsiteX2" fmla="*/ 10000 w 10000"/>
              <a:gd name="connsiteY2" fmla="*/ 10000 h 10000"/>
              <a:gd name="connsiteX3" fmla="*/ 17 w 10000"/>
              <a:gd name="connsiteY3" fmla="*/ 6 h 10000"/>
              <a:gd name="connsiteX0" fmla="*/ 0 w 10000"/>
              <a:gd name="connsiteY0" fmla="*/ 0 h 10000"/>
              <a:gd name="connsiteX1" fmla="*/ 9981 w 10000"/>
              <a:gd name="connsiteY1" fmla="*/ 6666 h 10000"/>
              <a:gd name="connsiteX2" fmla="*/ 10000 w 10000"/>
              <a:gd name="connsiteY2" fmla="*/ 10000 h 10000"/>
              <a:gd name="connsiteX3" fmla="*/ 17 w 10000"/>
              <a:gd name="connsiteY3" fmla="*/ 6 h 10000"/>
              <a:gd name="connsiteX0" fmla="*/ 0 w 10000"/>
              <a:gd name="connsiteY0" fmla="*/ 0 h 10000"/>
              <a:gd name="connsiteX1" fmla="*/ 9981 w 10000"/>
              <a:gd name="connsiteY1" fmla="*/ 6824 h 10000"/>
              <a:gd name="connsiteX2" fmla="*/ 10000 w 10000"/>
              <a:gd name="connsiteY2" fmla="*/ 10000 h 10000"/>
              <a:gd name="connsiteX3" fmla="*/ 17 w 10000"/>
              <a:gd name="connsiteY3" fmla="*/ 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81" y="6824"/>
                </a:lnTo>
                <a:cubicBezTo>
                  <a:pt x="9976" y="11862"/>
                  <a:pt x="9984" y="4880"/>
                  <a:pt x="10000" y="10000"/>
                </a:cubicBezTo>
                <a:cubicBezTo>
                  <a:pt x="6708" y="6004"/>
                  <a:pt x="3201" y="939"/>
                  <a:pt x="17" y="6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3351406" y="116344"/>
            <a:ext cx="2448271" cy="2911225"/>
            <a:chOff x="4860032" y="292892"/>
            <a:chExt cx="2952328" cy="3453775"/>
          </a:xfrm>
        </p:grpSpPr>
        <p:sp>
          <p:nvSpPr>
            <p:cNvPr id="24" name="23 Elipse"/>
            <p:cNvSpPr/>
            <p:nvPr userDrawn="1"/>
          </p:nvSpPr>
          <p:spPr>
            <a:xfrm>
              <a:off x="4860032" y="292892"/>
              <a:ext cx="2952328" cy="345377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24 Imagen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292893"/>
              <a:ext cx="2952328" cy="3453774"/>
            </a:xfrm>
            <a:prstGeom prst="rect">
              <a:avLst/>
            </a:prstGeom>
          </p:spPr>
        </p:pic>
      </p:grpSp>
      <p:pic>
        <p:nvPicPr>
          <p:cNvPr id="26" name="Picture 10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78" y="3140968"/>
            <a:ext cx="1392021" cy="10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FP7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01" y="3140968"/>
            <a:ext cx="1293867" cy="10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837" y="3370659"/>
            <a:ext cx="3578225" cy="16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 redondeado"/>
          <p:cNvSpPr/>
          <p:nvPr userDrawn="1"/>
        </p:nvSpPr>
        <p:spPr>
          <a:xfrm>
            <a:off x="2987824" y="5083249"/>
            <a:ext cx="2952328" cy="16581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More information at: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  <a:hlinkClick r:id="rId6"/>
              </a:rPr>
              <a:t>www.closeye.eu</a:t>
            </a:r>
            <a:endParaRPr lang="en-US" dirty="0" smtClean="0">
              <a:solidFill>
                <a:schemeClr val="accent5"/>
              </a:solidFill>
            </a:endParaRPr>
          </a:p>
          <a:p>
            <a:pPr algn="ctr"/>
            <a:endParaRPr lang="en-US" dirty="0" smtClean="0">
              <a:solidFill>
                <a:schemeClr val="accent5"/>
              </a:solidFill>
            </a:endParaRP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Follow us on Twitter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@</a:t>
            </a:r>
            <a:r>
              <a:rPr lang="en-US" dirty="0" err="1" smtClean="0">
                <a:solidFill>
                  <a:schemeClr val="accent5"/>
                </a:solidFill>
              </a:rPr>
              <a:t>CLOSEYEProject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noProof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n-US" noProof="0" smtClean="0"/>
              <a:t>Segundo nivel</a:t>
            </a:r>
          </a:p>
          <a:p>
            <a:pPr lvl="2" eaLnBrk="1" latinLnBrk="0" hangingPunct="1"/>
            <a:r>
              <a:rPr kumimoji="0" lang="en-US" noProof="0" smtClean="0"/>
              <a:t>Tercer nivel</a:t>
            </a:r>
          </a:p>
          <a:p>
            <a:pPr lvl="3" eaLnBrk="1" latinLnBrk="0" hangingPunct="1"/>
            <a:r>
              <a:rPr kumimoji="0" lang="en-US" noProof="0" smtClean="0"/>
              <a:t>Cuarto nivel</a:t>
            </a:r>
          </a:p>
          <a:p>
            <a:pPr lvl="4" eaLnBrk="1" latinLnBrk="0" hangingPunct="1"/>
            <a:r>
              <a:rPr kumimoji="0" lang="en-US" noProof="0" smtClean="0"/>
              <a:t>Quinto nivel</a:t>
            </a:r>
            <a:endParaRPr kumimoji="0"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1" r:id="rId4"/>
    <p:sldLayoutId id="2147483692" r:id="rId5"/>
    <p:sldLayoutId id="2147483694" r:id="rId6"/>
    <p:sldLayoutId id="2147483695" r:id="rId7"/>
    <p:sldLayoutId id="214748369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defe.es/proveedores/listLicitaciones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http://ted.europa.eu/udl?uri=TED:NOTICE:73688-2014:TEXT:EN:HTML&amp;amp;tabId=0&amp;nbsp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://ted.europa.eu/udl?uri=TED:NOTICE:73688-2014:TEXT:EN:HTML&amp;tabId=2" TargetMode="External"/><Relationship Id="rId4" Type="http://schemas.openxmlformats.org/officeDocument/2006/relationships/hyperlink" Target="http://www.closeye.eu/index.php/pov/call-for-tenders" TargetMode="External"/><Relationship Id="rId9" Type="http://schemas.openxmlformats.org/officeDocument/2006/relationships/hyperlink" Target="https://contrataciondelestado.es/wps/portal/!ut/p/b1/jY7LDoIwEEW_xQ8gM7yKLIvyqDGKoNXOxjQRTRMLG2OMXy-yB53dTc65d4BAOW4cBejPkTE4AbX6aW76YbpW30EBUXTmMt1xEfuYV2WKXlJFLMi2fUSQVr-MNe_mAntQybeA2KiAXg-oHsCR4_ifH_qLQK5kyWqRI4oiW64Pboi5x375R6ABmWoYgKkXp0cQNkVnG7BkHKqutXD47ANOKFMa/dl4/d5/L2dBISEvZ0FBIS9nQSEh/pw/Z7_AVEQAI930GRPE02BR764FO30G0/act/id=0/p=javax.servlet.include.path_info=QCPjspQCPreasigProcQCPAdminAOCReasigProcPortletAppView.jsp/306589581138/-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diagramData" Target="../diagrams/data2.xml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diagramData" Target="../diagrams/data3.xml"/><Relationship Id="rId3" Type="http://schemas.openxmlformats.org/officeDocument/2006/relationships/image" Target="../media/image41.png"/><Relationship Id="rId7" Type="http://schemas.microsoft.com/office/2007/relationships/hdphoto" Target="../media/hdphoto3.wdp"/><Relationship Id="rId12" Type="http://schemas.openxmlformats.org/officeDocument/2006/relationships/image" Target="../media/image54.png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jpeg"/><Relationship Id="rId5" Type="http://schemas.openxmlformats.org/officeDocument/2006/relationships/image" Target="../media/image43.pn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52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Relationship Id="rId1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diagramColors" Target="../diagrams/colors4.xml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41.png"/><Relationship Id="rId15" Type="http://schemas.openxmlformats.org/officeDocument/2006/relationships/image" Target="../media/image59.png"/><Relationship Id="rId10" Type="http://schemas.openxmlformats.org/officeDocument/2006/relationships/diagramData" Target="../diagrams/data4.xml"/><Relationship Id="rId4" Type="http://schemas.openxmlformats.org/officeDocument/2006/relationships/image" Target="../media/image56.png"/><Relationship Id="rId9" Type="http://schemas.openxmlformats.org/officeDocument/2006/relationships/image" Target="../media/image58.png"/><Relationship Id="rId14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diagramLayout" Target="../diagrams/layout5.xml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2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4.png"/><Relationship Id="rId5" Type="http://schemas.openxmlformats.org/officeDocument/2006/relationships/image" Target="../media/image42.pn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63.jpeg"/><Relationship Id="rId4" Type="http://schemas.openxmlformats.org/officeDocument/2006/relationships/image" Target="../media/image41.png"/><Relationship Id="rId9" Type="http://schemas.openxmlformats.org/officeDocument/2006/relationships/image" Target="../media/image62.png"/><Relationship Id="rId1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oseye.eu/index.php/documentation/search_result?search_phrase=CLOSEYE%20VIP%20Day%20Presentations&amp;search_mode=phrase" TargetMode="External"/><Relationship Id="rId4" Type="http://schemas.openxmlformats.org/officeDocument/2006/relationships/hyperlink" Target="http://www.closeye.eu/index.php/news/closeye-news/123-vip-da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rios@isdefe.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sdefe.es/" TargetMode="External"/><Relationship Id="rId4" Type="http://schemas.openxmlformats.org/officeDocument/2006/relationships/hyperlink" Target="https://es.linkedin.com/in/davidriosmorent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btvoEXEas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8416" y="2838208"/>
            <a:ext cx="4078080" cy="14548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Lessons learned from CLOSEYE POV</a:t>
            </a:r>
            <a:endParaRPr lang="en-US" sz="2400" dirty="0"/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5796136" y="3737816"/>
            <a:ext cx="2808312" cy="483272"/>
          </a:xfrm>
          <a:prstGeom prst="rect">
            <a:avLst/>
          </a:prstGeom>
        </p:spPr>
        <p:txBody>
          <a:bodyPr vert="horz" lIns="91440" rIns="91440" anchor="t">
            <a:no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Riga, 9th June 2016</a:t>
            </a:r>
          </a:p>
          <a:p>
            <a:pPr algn="ctr"/>
            <a:endParaRPr lang="es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CLOSEYE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5796136" y="4149240"/>
            <a:ext cx="2960712" cy="483272"/>
          </a:xfrm>
          <a:prstGeom prst="rect">
            <a:avLst/>
          </a:prstGeom>
        </p:spPr>
        <p:txBody>
          <a:bodyPr vert="horz" lIns="91440" rIns="91440" anchor="t">
            <a:no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BY: David Ríos (ISDEFE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588224" y="3483262"/>
            <a:ext cx="2304256" cy="108053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95536" y="3483262"/>
            <a:ext cx="2304256" cy="1109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686800" cy="2298439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Open Call for Tenders</a:t>
            </a:r>
          </a:p>
          <a:p>
            <a:pPr lvl="1"/>
            <a:r>
              <a:rPr lang="en-US" sz="1600" dirty="0" smtClean="0"/>
              <a:t>For Research and Development Services for the Pre-Operational Validation of Common Application of Surveillance Tools</a:t>
            </a:r>
          </a:p>
          <a:p>
            <a:pPr lvl="1"/>
            <a:r>
              <a:rPr lang="en-US" sz="1600" dirty="0" smtClean="0"/>
              <a:t>Maximum budget available: </a:t>
            </a:r>
            <a:r>
              <a:rPr lang="en-US" sz="1600" b="1" dirty="0" smtClean="0"/>
              <a:t>4.533.656 €</a:t>
            </a:r>
          </a:p>
          <a:p>
            <a:pPr lvl="1"/>
            <a:r>
              <a:rPr lang="en-US" sz="1600" dirty="0" smtClean="0"/>
              <a:t>Tender divided into </a:t>
            </a:r>
            <a:r>
              <a:rPr lang="en-US" sz="1600" b="1" dirty="0" smtClean="0"/>
              <a:t>2 independent lots</a:t>
            </a:r>
            <a:r>
              <a:rPr lang="en-US" sz="1600" dirty="0" smtClean="0"/>
              <a:t>, each associated to a </a:t>
            </a:r>
            <a:r>
              <a:rPr lang="en-US" sz="1600" b="1" dirty="0" smtClean="0"/>
              <a:t>different scenario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Scope of the Contract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3511779"/>
            <a:ext cx="195359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LOT 2</a:t>
            </a:r>
          </a:p>
          <a:p>
            <a:r>
              <a:rPr lang="en-US" dirty="0" smtClean="0"/>
              <a:t>Max Price</a:t>
            </a:r>
          </a:p>
          <a:p>
            <a:r>
              <a:rPr lang="en-US" dirty="0" smtClean="0"/>
              <a:t>2.266.828 €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5536" y="472508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ALBORAN SEA</a:t>
            </a:r>
            <a:br>
              <a:rPr lang="en-US" dirty="0" smtClean="0"/>
            </a:b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106287" y="472508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 MED.</a:t>
            </a:r>
          </a:p>
          <a:p>
            <a:pPr algn="ctr"/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21249" y="3511779"/>
            <a:ext cx="195359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LOT 1</a:t>
            </a:r>
          </a:p>
          <a:p>
            <a:pPr algn="r"/>
            <a:r>
              <a:rPr lang="en-US" dirty="0" smtClean="0"/>
              <a:t>Max Price</a:t>
            </a:r>
          </a:p>
          <a:p>
            <a:pPr algn="r"/>
            <a:r>
              <a:rPr lang="en-US" dirty="0" smtClean="0"/>
              <a:t>2.266.828 €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07990"/>
            <a:ext cx="2079627" cy="2147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7990"/>
            <a:ext cx="2080975" cy="2147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625631" y="4520303"/>
            <a:ext cx="4315376" cy="2221065"/>
            <a:chOff x="2625631" y="4520303"/>
            <a:chExt cx="4315376" cy="2221065"/>
          </a:xfrm>
        </p:grpSpPr>
        <p:sp>
          <p:nvSpPr>
            <p:cNvPr id="13" name="12 Rectángulo redondeado"/>
            <p:cNvSpPr/>
            <p:nvPr/>
          </p:nvSpPr>
          <p:spPr>
            <a:xfrm>
              <a:off x="2625631" y="6381328"/>
              <a:ext cx="1444463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SOLUTION B</a:t>
              </a:r>
            </a:p>
            <a:p>
              <a:pPr algn="ctr"/>
              <a:r>
                <a:rPr lang="es-ES" sz="1100" dirty="0" smtClean="0"/>
                <a:t>Company B</a:t>
              </a:r>
              <a:endParaRPr lang="en-US" sz="1100" dirty="0"/>
            </a:p>
          </p:txBody>
        </p:sp>
        <p:sp>
          <p:nvSpPr>
            <p:cNvPr id="17" name="16 Estrella de 5 puntas"/>
            <p:cNvSpPr/>
            <p:nvPr/>
          </p:nvSpPr>
          <p:spPr>
            <a:xfrm>
              <a:off x="6071811" y="4520303"/>
              <a:ext cx="288030" cy="288030"/>
            </a:xfrm>
            <a:prstGeom prst="star5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5496544" y="6381328"/>
              <a:ext cx="1444463" cy="3600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SOLUTION D</a:t>
              </a:r>
            </a:p>
            <a:p>
              <a:pPr algn="ctr"/>
              <a:r>
                <a:rPr lang="es-ES" sz="1100" dirty="0" smtClean="0"/>
                <a:t>Company D</a:t>
              </a:r>
              <a:endParaRPr lang="en-US" sz="1100" dirty="0"/>
            </a:p>
          </p:txBody>
        </p:sp>
        <p:cxnSp>
          <p:nvCxnSpPr>
            <p:cNvPr id="22" name="21 Conector recto"/>
            <p:cNvCxnSpPr>
              <a:endCxn id="13" idx="0"/>
            </p:cNvCxnSpPr>
            <p:nvPr/>
          </p:nvCxnSpPr>
          <p:spPr>
            <a:xfrm>
              <a:off x="3347861" y="4779133"/>
              <a:ext cx="2" cy="16021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22 Rectángulo redondeado"/>
            <p:cNvSpPr/>
            <p:nvPr/>
          </p:nvSpPr>
          <p:spPr>
            <a:xfrm>
              <a:off x="2625632" y="5544080"/>
              <a:ext cx="1444463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SOLUTION A</a:t>
              </a:r>
            </a:p>
            <a:p>
              <a:pPr algn="ctr"/>
              <a:r>
                <a:rPr lang="es-ES" sz="1100" dirty="0" smtClean="0"/>
                <a:t>Company A</a:t>
              </a:r>
              <a:endParaRPr lang="en-US" sz="1100" dirty="0"/>
            </a:p>
          </p:txBody>
        </p:sp>
        <p:cxnSp>
          <p:nvCxnSpPr>
            <p:cNvPr id="24" name="23 Conector recto"/>
            <p:cNvCxnSpPr>
              <a:endCxn id="21" idx="0"/>
            </p:cNvCxnSpPr>
            <p:nvPr/>
          </p:nvCxnSpPr>
          <p:spPr>
            <a:xfrm>
              <a:off x="6218774" y="4725080"/>
              <a:ext cx="2" cy="16562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24 Rectángulo redondeado"/>
            <p:cNvSpPr/>
            <p:nvPr/>
          </p:nvSpPr>
          <p:spPr>
            <a:xfrm>
              <a:off x="5496544" y="5541946"/>
              <a:ext cx="1444463" cy="3600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SOLUTION C</a:t>
              </a:r>
            </a:p>
            <a:p>
              <a:pPr algn="ctr"/>
              <a:r>
                <a:rPr lang="es-ES" sz="1100" dirty="0" smtClean="0"/>
                <a:t>Company C</a:t>
              </a:r>
              <a:endParaRPr lang="en-US" sz="1100" dirty="0"/>
            </a:p>
          </p:txBody>
        </p:sp>
        <p:sp>
          <p:nvSpPr>
            <p:cNvPr id="27" name="26 Flecha arriba y abajo"/>
            <p:cNvSpPr/>
            <p:nvPr/>
          </p:nvSpPr>
          <p:spPr>
            <a:xfrm>
              <a:off x="3277990" y="5982083"/>
              <a:ext cx="144015" cy="331237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Flecha izquierda y derecha"/>
            <p:cNvSpPr/>
            <p:nvPr/>
          </p:nvSpPr>
          <p:spPr>
            <a:xfrm>
              <a:off x="4119523" y="5648891"/>
              <a:ext cx="1316573" cy="129614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Flecha izquierda y derecha"/>
            <p:cNvSpPr/>
            <p:nvPr/>
          </p:nvSpPr>
          <p:spPr>
            <a:xfrm rot="19839224">
              <a:off x="4149426" y="6092269"/>
              <a:ext cx="1272343" cy="148191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strella de 5 puntas"/>
            <p:cNvSpPr/>
            <p:nvPr/>
          </p:nvSpPr>
          <p:spPr>
            <a:xfrm>
              <a:off x="3202779" y="4634051"/>
              <a:ext cx="290165" cy="290165"/>
            </a:xfrm>
            <a:prstGeom prst="star5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32 Flecha arriba y abajo"/>
            <p:cNvSpPr/>
            <p:nvPr/>
          </p:nvSpPr>
          <p:spPr>
            <a:xfrm>
              <a:off x="6146767" y="5993578"/>
              <a:ext cx="144015" cy="331237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34 Flecha izquierda y derecha"/>
            <p:cNvSpPr/>
            <p:nvPr/>
          </p:nvSpPr>
          <p:spPr>
            <a:xfrm rot="1760776" flipH="1">
              <a:off x="4159649" y="6072748"/>
              <a:ext cx="1272343" cy="148191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Flecha izquierda y derecha"/>
            <p:cNvSpPr/>
            <p:nvPr/>
          </p:nvSpPr>
          <p:spPr>
            <a:xfrm>
              <a:off x="4125176" y="6525344"/>
              <a:ext cx="1316573" cy="129614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2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02568"/>
            <a:ext cx="8229600" cy="5034744"/>
          </a:xfrm>
        </p:spPr>
        <p:txBody>
          <a:bodyPr/>
          <a:lstStyle/>
          <a:p>
            <a:r>
              <a:rPr lang="en-GB" dirty="0" smtClean="0"/>
              <a:t>Management Structure: CVE Constellation</a:t>
            </a:r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CLOSEYE Organisation</a:t>
            </a:r>
            <a:endParaRPr lang="en-GB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1" y="2209940"/>
            <a:ext cx="5364599" cy="3700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Anillo"/>
          <p:cNvSpPr/>
          <p:nvPr/>
        </p:nvSpPr>
        <p:spPr>
          <a:xfrm>
            <a:off x="1657772" y="3986014"/>
            <a:ext cx="2016224" cy="1099170"/>
          </a:xfrm>
          <a:prstGeom prst="donut">
            <a:avLst>
              <a:gd name="adj" fmla="val 6441"/>
            </a:avLst>
          </a:prstGeom>
          <a:solidFill>
            <a:srgbClr val="FF0000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673997" y="1844824"/>
            <a:ext cx="5358781" cy="3744416"/>
            <a:chOff x="3673997" y="1844824"/>
            <a:chExt cx="4424848" cy="3744416"/>
          </a:xfrm>
        </p:grpSpPr>
        <p:sp>
          <p:nvSpPr>
            <p:cNvPr id="7" name="1 Marcador de contenido"/>
            <p:cNvSpPr txBox="1">
              <a:spLocks/>
            </p:cNvSpPr>
            <p:nvPr/>
          </p:nvSpPr>
          <p:spPr>
            <a:xfrm>
              <a:off x="5010079" y="2209940"/>
              <a:ext cx="3088766" cy="33793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79388" indent="-179388"/>
              <a:r>
                <a:rPr lang="en-GB" sz="2400" b="1" dirty="0" smtClean="0"/>
                <a:t>CB: Contracting Board</a:t>
              </a:r>
            </a:p>
            <a:p>
              <a:pPr marL="358775" lvl="1" indent="-179388"/>
              <a:r>
                <a:rPr lang="en-GB" sz="2000" dirty="0" smtClean="0"/>
                <a:t>Accountable for the definition of the </a:t>
              </a:r>
              <a:r>
                <a:rPr lang="en-GB" sz="2000" b="1" dirty="0" smtClean="0"/>
                <a:t>terms and conditions for the Tendering </a:t>
              </a:r>
              <a:r>
                <a:rPr lang="en-GB" sz="2000" b="1" dirty="0" smtClean="0"/>
                <a:t>process</a:t>
              </a:r>
              <a:r>
                <a:rPr lang="en-GB" sz="2000" dirty="0" smtClean="0">
                  <a:sym typeface="Wingdings" pitchFamily="2" charset="2"/>
                </a:rPr>
                <a:t>.</a:t>
              </a:r>
              <a:endParaRPr lang="en-GB" sz="2000" dirty="0">
                <a:sym typeface="Wingdings" pitchFamily="2" charset="2"/>
              </a:endParaRPr>
            </a:p>
          </p:txBody>
        </p:sp>
        <p:sp>
          <p:nvSpPr>
            <p:cNvPr id="8" name="7 Flecha derecha"/>
            <p:cNvSpPr/>
            <p:nvPr/>
          </p:nvSpPr>
          <p:spPr>
            <a:xfrm>
              <a:off x="3673997" y="4500979"/>
              <a:ext cx="1188588" cy="144016"/>
            </a:xfrm>
            <a:prstGeom prst="rightArrow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8 Abrir llave"/>
            <p:cNvSpPr/>
            <p:nvPr/>
          </p:nvSpPr>
          <p:spPr>
            <a:xfrm>
              <a:off x="4772246" y="1844824"/>
              <a:ext cx="514794" cy="3312368"/>
            </a:xfrm>
            <a:prstGeom prst="leftBrace">
              <a:avLst>
                <a:gd name="adj1" fmla="val 20415"/>
                <a:gd name="adj2" fmla="val 8236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011" y="4435199"/>
            <a:ext cx="912836" cy="3952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866" y="4289237"/>
            <a:ext cx="372675" cy="65193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007" y="4254854"/>
            <a:ext cx="430274" cy="65193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006" y="4349246"/>
            <a:ext cx="1345772" cy="463146"/>
          </a:xfrm>
          <a:prstGeom prst="rect">
            <a:avLst/>
          </a:prstGeom>
          <a:ln w="76200">
            <a:noFill/>
          </a:ln>
        </p:spPr>
      </p:pic>
      <p:grpSp>
        <p:nvGrpSpPr>
          <p:cNvPr id="16" name="15 Grupo"/>
          <p:cNvGrpSpPr/>
          <p:nvPr/>
        </p:nvGrpSpPr>
        <p:grpSpPr>
          <a:xfrm>
            <a:off x="2696901" y="4289237"/>
            <a:ext cx="6335877" cy="2007391"/>
            <a:chOff x="2696901" y="4289237"/>
            <a:chExt cx="6335877" cy="2007391"/>
          </a:xfrm>
        </p:grpSpPr>
        <p:sp>
          <p:nvSpPr>
            <p:cNvPr id="17" name="16 Forma libre"/>
            <p:cNvSpPr/>
            <p:nvPr/>
          </p:nvSpPr>
          <p:spPr>
            <a:xfrm>
              <a:off x="2696901" y="4941168"/>
              <a:ext cx="5662991" cy="1355460"/>
            </a:xfrm>
            <a:custGeom>
              <a:avLst/>
              <a:gdLst>
                <a:gd name="connsiteX0" fmla="*/ 0 w 5937813"/>
                <a:gd name="connsiteY0" fmla="*/ 81023 h 1400537"/>
                <a:gd name="connsiteX1" fmla="*/ 0 w 5937813"/>
                <a:gd name="connsiteY1" fmla="*/ 1400537 h 1400537"/>
                <a:gd name="connsiteX2" fmla="*/ 5937813 w 5937813"/>
                <a:gd name="connsiteY2" fmla="*/ 1365813 h 1400537"/>
                <a:gd name="connsiteX3" fmla="*/ 5937813 w 5937813"/>
                <a:gd name="connsiteY3" fmla="*/ 0 h 140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7813" h="1400537">
                  <a:moveTo>
                    <a:pt x="0" y="81023"/>
                  </a:moveTo>
                  <a:lnTo>
                    <a:pt x="0" y="1400537"/>
                  </a:lnTo>
                  <a:lnTo>
                    <a:pt x="5937813" y="1365813"/>
                  </a:lnTo>
                  <a:lnTo>
                    <a:pt x="5937813" y="0"/>
                  </a:ln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687006" y="4289237"/>
              <a:ext cx="1345772" cy="6175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0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229600" cy="53227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New elements of the POV model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The organization:</a:t>
            </a:r>
            <a:r>
              <a:rPr lang="en-GB" dirty="0" smtClean="0"/>
              <a:t> The Common Validation Entity </a:t>
            </a:r>
            <a:r>
              <a:rPr lang="en-GB" b="1" dirty="0" smtClean="0"/>
              <a:t>(CVE)</a:t>
            </a:r>
          </a:p>
          <a:p>
            <a:pPr lvl="3"/>
            <a:r>
              <a:rPr lang="en-GB" dirty="0" smtClean="0"/>
              <a:t>Appointed by the Users (partners)</a:t>
            </a:r>
          </a:p>
          <a:p>
            <a:pPr lvl="3"/>
            <a:r>
              <a:rPr lang="en-GB" dirty="0" smtClean="0"/>
              <a:t>To conduct the joint validation with a joint mandate and joint resources of all public purchasing authorities;</a:t>
            </a:r>
          </a:p>
          <a:p>
            <a:pPr lvl="3"/>
            <a:r>
              <a:rPr lang="en-GB" dirty="0" smtClean="0"/>
              <a:t>To coordinate the tendering process and evaluate the proposals;</a:t>
            </a:r>
          </a:p>
          <a:p>
            <a:pPr lvl="3"/>
            <a:r>
              <a:rPr lang="en-GB" dirty="0" smtClean="0"/>
              <a:t>To award the CLOSEYE Contract to the selected companies following the approval and decision of the Contracting Board</a:t>
            </a:r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CLOSEYE Organisation</a:t>
            </a:r>
            <a:endParaRPr lang="en-GB" dirty="0"/>
          </a:p>
        </p:txBody>
      </p:sp>
      <p:grpSp>
        <p:nvGrpSpPr>
          <p:cNvPr id="7" name="6 Grupo"/>
          <p:cNvGrpSpPr/>
          <p:nvPr/>
        </p:nvGrpSpPr>
        <p:grpSpPr>
          <a:xfrm>
            <a:off x="1403647" y="1700808"/>
            <a:ext cx="1944217" cy="2088232"/>
            <a:chOff x="1403647" y="1700808"/>
            <a:chExt cx="1944217" cy="2088232"/>
          </a:xfrm>
        </p:grpSpPr>
        <p:sp>
          <p:nvSpPr>
            <p:cNvPr id="13" name="12 Rectángulo redondeado"/>
            <p:cNvSpPr/>
            <p:nvPr/>
          </p:nvSpPr>
          <p:spPr>
            <a:xfrm>
              <a:off x="1403647" y="2276872"/>
              <a:ext cx="1845241" cy="1512168"/>
            </a:xfrm>
            <a:prstGeom prst="roundRect">
              <a:avLst/>
            </a:prstGeom>
            <a:solidFill>
              <a:schemeClr val="bg2">
                <a:lumMod val="90000"/>
                <a:alpha val="10000"/>
              </a:schemeClr>
            </a:solidFill>
            <a:ln w="6350" cmpd="sng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ysClr val="windowText" lastClr="000000"/>
                  </a:solidFill>
                </a:rPr>
                <a:t>Phase 1</a:t>
              </a:r>
            </a:p>
            <a:p>
              <a:pPr algn="ctr"/>
              <a:endParaRPr lang="en-GB" sz="1400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ysClr val="windowText" lastClr="000000"/>
                  </a:solidFill>
                </a:rPr>
                <a:t>Needs Analysis</a:t>
              </a:r>
            </a:p>
            <a:p>
              <a:pPr algn="ctr"/>
              <a:r>
                <a:rPr lang="en-GB" sz="1400" dirty="0" smtClean="0">
                  <a:solidFill>
                    <a:sysClr val="windowText" lastClr="000000"/>
                  </a:solidFill>
                </a:rPr>
                <a:t>Tender Preparation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7 Pentágono"/>
            <p:cNvSpPr/>
            <p:nvPr/>
          </p:nvSpPr>
          <p:spPr>
            <a:xfrm>
              <a:off x="1403648" y="1700808"/>
              <a:ext cx="1944216" cy="432048"/>
            </a:xfrm>
            <a:prstGeom prst="homePlate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CSA</a:t>
              </a:r>
              <a:endParaRPr lang="en-GB" dirty="0"/>
            </a:p>
          </p:txBody>
        </p:sp>
      </p:grpSp>
      <p:sp>
        <p:nvSpPr>
          <p:cNvPr id="15" name="14 Rectángulo redondeado"/>
          <p:cNvSpPr/>
          <p:nvPr/>
        </p:nvSpPr>
        <p:spPr>
          <a:xfrm>
            <a:off x="3392904" y="2276872"/>
            <a:ext cx="1845241" cy="864096"/>
          </a:xfrm>
          <a:prstGeom prst="roundRect">
            <a:avLst/>
          </a:prstGeom>
          <a:gradFill>
            <a:gsLst>
              <a:gs pos="0">
                <a:srgbClr val="E09095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F49095"/>
              </a:gs>
            </a:gsLst>
            <a:lin ang="10800000" scaled="1"/>
          </a:gradFill>
          <a:ln w="31750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effectLst/>
              </a:rPr>
              <a:t>Phase 2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effectLst/>
              </a:rPr>
              <a:t>Contracting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effectLst/>
              </a:rPr>
              <a:t>Experimentation</a:t>
            </a:r>
            <a:endParaRPr lang="en-GB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01082" y="3140968"/>
            <a:ext cx="1845241" cy="611966"/>
          </a:xfrm>
          <a:prstGeom prst="roundRect">
            <a:avLst/>
          </a:prstGeom>
          <a:solidFill>
            <a:srgbClr val="00B0F0"/>
          </a:solidFill>
          <a:ln w="31750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effectLst/>
              </a:rPr>
              <a:t>Services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  <a:effectLst/>
              </a:rPr>
              <a:t>INDUSTRY</a:t>
            </a:r>
            <a:endParaRPr lang="en-GB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20 Cheurón"/>
          <p:cNvSpPr/>
          <p:nvPr/>
        </p:nvSpPr>
        <p:spPr>
          <a:xfrm>
            <a:off x="3347864" y="1700808"/>
            <a:ext cx="1944216" cy="432048"/>
          </a:xfrm>
          <a:prstGeom prst="chevron">
            <a:avLst/>
          </a:prstGeom>
          <a:gradFill>
            <a:gsLst>
              <a:gs pos="0">
                <a:srgbClr val="E09095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F49095"/>
              </a:gs>
            </a:gsLst>
            <a:lin ang="10800000" scaled="1"/>
          </a:gradFill>
          <a:ln w="31750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effectLst/>
              </a:rPr>
              <a:t>CP</a:t>
            </a:r>
            <a:endParaRPr lang="en-GB" sz="24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353682" y="1700808"/>
            <a:ext cx="2026630" cy="2052126"/>
            <a:chOff x="5353682" y="1700808"/>
            <a:chExt cx="2026630" cy="2052126"/>
          </a:xfrm>
        </p:grpSpPr>
        <p:sp>
          <p:nvSpPr>
            <p:cNvPr id="14" name="13 Rectángulo redondeado"/>
            <p:cNvSpPr/>
            <p:nvPr/>
          </p:nvSpPr>
          <p:spPr>
            <a:xfrm>
              <a:off x="5391055" y="2276872"/>
              <a:ext cx="1989257" cy="1476062"/>
            </a:xfrm>
            <a:prstGeom prst="roundRect">
              <a:avLst/>
            </a:prstGeom>
            <a:solidFill>
              <a:schemeClr val="bg2">
                <a:lumMod val="90000"/>
                <a:alpha val="10000"/>
              </a:schemeClr>
            </a:solidFill>
            <a:ln w="6350" cmpd="sng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2">
                      <a:lumMod val="75000"/>
                    </a:schemeClr>
                  </a:solidFill>
                </a:rPr>
                <a:t>Phase 3</a:t>
              </a:r>
            </a:p>
            <a:p>
              <a:pPr algn="ctr"/>
              <a:endParaRPr lang="en-GB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Evaluation</a:t>
              </a:r>
            </a:p>
            <a:p>
              <a:pPr algn="ctr"/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Assessment</a:t>
              </a:r>
            </a:p>
            <a:p>
              <a:pPr algn="ctr"/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Recommendations</a:t>
              </a:r>
              <a:endParaRPr lang="en-GB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23 Cheurón"/>
            <p:cNvSpPr/>
            <p:nvPr/>
          </p:nvSpPr>
          <p:spPr>
            <a:xfrm>
              <a:off x="5353682" y="1700808"/>
              <a:ext cx="2026630" cy="432048"/>
            </a:xfrm>
            <a:prstGeom prst="chevron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CSA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473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229600" cy="52507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100" b="1" dirty="0" smtClean="0"/>
              <a:t>Governance Rules</a:t>
            </a:r>
            <a:r>
              <a:rPr lang="en-US" sz="2100" dirty="0" smtClean="0"/>
              <a:t> </a:t>
            </a:r>
            <a:r>
              <a:rPr lang="en-US" sz="2100" dirty="0"/>
              <a:t>defined in contractual documents: </a:t>
            </a:r>
          </a:p>
          <a:p>
            <a:pPr lvl="2"/>
            <a:r>
              <a:rPr lang="en-US" sz="1800" dirty="0"/>
              <a:t>Grant Agreement</a:t>
            </a:r>
          </a:p>
          <a:p>
            <a:pPr lvl="2"/>
            <a:r>
              <a:rPr lang="en-US" sz="1800" dirty="0" smtClean="0"/>
              <a:t>Consortium </a:t>
            </a:r>
            <a:r>
              <a:rPr lang="en-US" sz="1800" dirty="0"/>
              <a:t>Agreement</a:t>
            </a:r>
          </a:p>
          <a:p>
            <a:r>
              <a:rPr lang="en-US" sz="2000" b="1" dirty="0" smtClean="0"/>
              <a:t>Control </a:t>
            </a:r>
            <a:r>
              <a:rPr lang="en-US" sz="2000" b="1" dirty="0" smtClean="0"/>
              <a:t>mechanisms </a:t>
            </a:r>
            <a:r>
              <a:rPr lang="en-US" sz="2000" dirty="0" smtClean="0"/>
              <a:t>established</a:t>
            </a:r>
            <a:r>
              <a:rPr lang="en-US" sz="2000" b="1" dirty="0" smtClean="0"/>
              <a:t> </a:t>
            </a:r>
            <a:r>
              <a:rPr lang="en-US" sz="2000" dirty="0"/>
              <a:t>by the CB:</a:t>
            </a:r>
          </a:p>
          <a:p>
            <a:pPr lvl="2"/>
            <a:r>
              <a:rPr lang="en-US" sz="1800" dirty="0"/>
              <a:t>approval of the Tender Specifications proposed by the CVE;</a:t>
            </a:r>
          </a:p>
          <a:p>
            <a:pPr lvl="2"/>
            <a:r>
              <a:rPr lang="en-US" sz="1800" dirty="0"/>
              <a:t>approval of the proposal evaluation criteria;</a:t>
            </a:r>
          </a:p>
          <a:p>
            <a:pPr lvl="2"/>
            <a:r>
              <a:rPr lang="en-US" sz="1800" dirty="0"/>
              <a:t>approval of the proposals received;</a:t>
            </a:r>
          </a:p>
          <a:p>
            <a:pPr lvl="2"/>
            <a:r>
              <a:rPr lang="en-US" sz="1800" dirty="0"/>
              <a:t>approval of the proposal evaluation results;</a:t>
            </a:r>
          </a:p>
          <a:p>
            <a:pPr lvl="2"/>
            <a:r>
              <a:rPr lang="en-US" sz="1800" dirty="0"/>
              <a:t>approval of the awarding and contracting decision.</a:t>
            </a:r>
          </a:p>
          <a:p>
            <a:pPr algn="just"/>
            <a:r>
              <a:rPr lang="en-US" sz="2000" dirty="0" smtClean="0"/>
              <a:t>Final </a:t>
            </a:r>
            <a:r>
              <a:rPr lang="en-US" sz="2000" dirty="0"/>
              <a:t>go ahead for the CVE to formalize the CLOSEYE Contract </a:t>
            </a:r>
            <a:r>
              <a:rPr lang="en-US" sz="2000" dirty="0" smtClean="0"/>
              <a:t>has been stated in the deliverable </a:t>
            </a:r>
            <a:r>
              <a:rPr lang="en-US" sz="2000" b="1" dirty="0" smtClean="0"/>
              <a:t>D4.1 </a:t>
            </a:r>
            <a:r>
              <a:rPr lang="en-US" sz="2000" b="1" dirty="0"/>
              <a:t>– Contract </a:t>
            </a:r>
            <a:r>
              <a:rPr lang="en-US" sz="2000" b="1" dirty="0" smtClean="0"/>
              <a:t>Acceptance.</a:t>
            </a:r>
          </a:p>
          <a:p>
            <a:pPr algn="just"/>
            <a:r>
              <a:rPr lang="en-US" sz="2000" dirty="0"/>
              <a:t>The Consortium Members </a:t>
            </a:r>
            <a:r>
              <a:rPr lang="en-US" sz="2000" dirty="0" smtClean="0"/>
              <a:t>explicitly agree </a:t>
            </a:r>
            <a:r>
              <a:rPr lang="en-US" sz="2000" dirty="0"/>
              <a:t>that all </a:t>
            </a:r>
            <a:r>
              <a:rPr lang="en-US" sz="2000" b="1" dirty="0"/>
              <a:t>liabilities</a:t>
            </a:r>
            <a:r>
              <a:rPr lang="en-US" sz="2000" dirty="0"/>
              <a:t> arising out from or in connection with the Tendering Process and the Awarding and Contracting Process shall </a:t>
            </a:r>
            <a:r>
              <a:rPr lang="en-US" sz="2000" b="1" dirty="0"/>
              <a:t>be joint and severally assumed by all Consortium </a:t>
            </a:r>
            <a:r>
              <a:rPr lang="en-US" sz="2000" b="1" dirty="0" smtClean="0"/>
              <a:t>Members.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CLOSEYE 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Tendering process calendar</a:t>
            </a:r>
            <a:endParaRPr lang="en-US" dirty="0"/>
          </a:p>
        </p:txBody>
      </p:sp>
      <p:sp>
        <p:nvSpPr>
          <p:cNvPr id="52" name="51 Rectángulo"/>
          <p:cNvSpPr/>
          <p:nvPr/>
        </p:nvSpPr>
        <p:spPr>
          <a:xfrm>
            <a:off x="35496" y="5279022"/>
            <a:ext cx="1728192" cy="886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00" dirty="0" smtClean="0">
                <a:solidFill>
                  <a:schemeClr val="tx1"/>
                </a:solidFill>
              </a:rPr>
              <a:t>Tender documentation wide publication:</a:t>
            </a:r>
          </a:p>
          <a:p>
            <a:pPr marL="180975" lvl="1" indent="-841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Tender Specification</a:t>
            </a:r>
          </a:p>
          <a:p>
            <a:pPr marL="180975" lvl="1" indent="-841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Public version of </a:t>
            </a:r>
            <a:r>
              <a:rPr lang="en-US" sz="1000" dirty="0" err="1" smtClean="0">
                <a:solidFill>
                  <a:schemeClr val="tx1"/>
                </a:solidFill>
              </a:rPr>
              <a:t>ToR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180975" lvl="1" indent="-84138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Annexes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5238730" y="5290115"/>
            <a:ext cx="1944216" cy="587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</a:rPr>
              <a:t>CLOSEYE </a:t>
            </a:r>
            <a:r>
              <a:rPr lang="en-US" sz="1000" dirty="0" smtClean="0">
                <a:solidFill>
                  <a:schemeClr val="tx1"/>
                </a:solidFill>
              </a:rPr>
              <a:t>Contracting Board: Proposals </a:t>
            </a:r>
            <a:r>
              <a:rPr lang="en-US" sz="1000" dirty="0">
                <a:solidFill>
                  <a:schemeClr val="tx1"/>
                </a:solidFill>
              </a:rPr>
              <a:t>evaluation </a:t>
            </a:r>
            <a:r>
              <a:rPr lang="en-US" sz="1000" dirty="0" smtClean="0">
                <a:solidFill>
                  <a:schemeClr val="tx1"/>
                </a:solidFill>
              </a:rPr>
              <a:t>and awarding decision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490696" y="2324957"/>
            <a:ext cx="1272992" cy="881707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dirty="0" smtClean="0"/>
              <a:t>TENDER PUBLICATION (</a:t>
            </a:r>
            <a:r>
              <a:rPr lang="en-US" sz="1000" dirty="0" err="1" smtClean="0"/>
              <a:t>ToR</a:t>
            </a:r>
            <a:r>
              <a:rPr lang="en-US" sz="1000" dirty="0" smtClean="0"/>
              <a:t> Public Version)</a:t>
            </a:r>
            <a:endParaRPr lang="en-US" sz="1000" dirty="0"/>
          </a:p>
        </p:txBody>
      </p:sp>
      <p:sp>
        <p:nvSpPr>
          <p:cNvPr id="58" name="57 Rectángulo redondeado"/>
          <p:cNvSpPr/>
          <p:nvPr/>
        </p:nvSpPr>
        <p:spPr>
          <a:xfrm>
            <a:off x="5220072" y="2342697"/>
            <a:ext cx="1617505" cy="877070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dirty="0"/>
              <a:t>TENDER PROPOSALS EVALUATION AND AWARDING DECISION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7016658" y="2342697"/>
            <a:ext cx="1265207" cy="863968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dirty="0"/>
              <a:t>CONTRACT FORMALIZATION AND </a:t>
            </a:r>
            <a:r>
              <a:rPr lang="en-US" sz="1000" dirty="0" smtClean="0"/>
              <a:t>SIGNATURE</a:t>
            </a:r>
            <a:endParaRPr lang="en-US" sz="1000" dirty="0"/>
          </a:p>
        </p:txBody>
      </p:sp>
      <p:sp>
        <p:nvSpPr>
          <p:cNvPr id="60" name="59 Flecha a la derecha con bandas"/>
          <p:cNvSpPr/>
          <p:nvPr/>
        </p:nvSpPr>
        <p:spPr>
          <a:xfrm>
            <a:off x="107504" y="3894301"/>
            <a:ext cx="8949568" cy="86409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60 Conector recto de flecha"/>
          <p:cNvCxnSpPr/>
          <p:nvPr/>
        </p:nvCxnSpPr>
        <p:spPr>
          <a:xfrm flipH="1" flipV="1">
            <a:off x="467544" y="3212976"/>
            <a:ext cx="7146" cy="8852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Rectángulo"/>
          <p:cNvSpPr/>
          <p:nvPr/>
        </p:nvSpPr>
        <p:spPr>
          <a:xfrm>
            <a:off x="158936" y="4142896"/>
            <a:ext cx="74065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11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FEB’14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62 Conector recto de flecha"/>
          <p:cNvCxnSpPr/>
          <p:nvPr/>
        </p:nvCxnSpPr>
        <p:spPr>
          <a:xfrm flipV="1">
            <a:off x="6948264" y="3241823"/>
            <a:ext cx="0" cy="8768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7704349" y="4131500"/>
            <a:ext cx="1116123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AUG’14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7704349" y="4227257"/>
            <a:ext cx="1044115" cy="1996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68 Flecha abajo"/>
          <p:cNvSpPr/>
          <p:nvPr/>
        </p:nvSpPr>
        <p:spPr>
          <a:xfrm rot="10800000">
            <a:off x="8270697" y="3340719"/>
            <a:ext cx="45719" cy="777990"/>
          </a:xfrm>
          <a:prstGeom prst="downArrow">
            <a:avLst>
              <a:gd name="adj1" fmla="val 0"/>
              <a:gd name="adj2" fmla="val 1600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69 Estrella de 10 puntas"/>
          <p:cNvSpPr/>
          <p:nvPr/>
        </p:nvSpPr>
        <p:spPr>
          <a:xfrm>
            <a:off x="5436096" y="3408511"/>
            <a:ext cx="1382833" cy="525437"/>
          </a:xfrm>
          <a:prstGeom prst="star10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Maximum 2 months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3203848" y="2342694"/>
            <a:ext cx="1885344" cy="877072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dirty="0" err="1" smtClean="0"/>
              <a:t>ToR</a:t>
            </a:r>
            <a:r>
              <a:rPr lang="en-US" sz="1000" dirty="0" smtClean="0"/>
              <a:t> RESTRICTED VERSION DELIVERY </a:t>
            </a:r>
          </a:p>
          <a:p>
            <a:pPr algn="ctr"/>
            <a:r>
              <a:rPr lang="en-US" sz="1000" dirty="0" smtClean="0"/>
              <a:t>&amp;</a:t>
            </a:r>
          </a:p>
          <a:p>
            <a:pPr algn="ctr"/>
            <a:r>
              <a:rPr lang="en-US" sz="1000" dirty="0" smtClean="0"/>
              <a:t>PROPOSALS RECEPTION</a:t>
            </a:r>
            <a:endParaRPr lang="en-US" sz="1000" dirty="0"/>
          </a:p>
        </p:txBody>
      </p:sp>
      <p:cxnSp>
        <p:nvCxnSpPr>
          <p:cNvPr id="72" name="71 Conector recto de flecha"/>
          <p:cNvCxnSpPr/>
          <p:nvPr/>
        </p:nvCxnSpPr>
        <p:spPr>
          <a:xfrm flipH="1" flipV="1">
            <a:off x="3059832" y="3212976"/>
            <a:ext cx="7146" cy="8852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2679216" y="4142896"/>
            <a:ext cx="74065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23th  APR’14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6660232" y="4123151"/>
            <a:ext cx="74065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11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JUL’14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4767448" y="4142896"/>
            <a:ext cx="74065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1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JUN’14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80 Estrella de 10 puntas"/>
          <p:cNvSpPr/>
          <p:nvPr/>
        </p:nvSpPr>
        <p:spPr>
          <a:xfrm>
            <a:off x="614527" y="3501008"/>
            <a:ext cx="1077153" cy="312168"/>
          </a:xfrm>
          <a:prstGeom prst="star10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40 days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2" name="81 Rectángulo"/>
          <p:cNvSpPr/>
          <p:nvPr/>
        </p:nvSpPr>
        <p:spPr>
          <a:xfrm>
            <a:off x="2339752" y="5279024"/>
            <a:ext cx="1479445" cy="551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Deliver the restricted version of </a:t>
            </a:r>
            <a:r>
              <a:rPr lang="en-US" sz="1000" dirty="0" err="1" smtClean="0">
                <a:solidFill>
                  <a:schemeClr val="tx1"/>
                </a:solidFill>
              </a:rPr>
              <a:t>ToR</a:t>
            </a:r>
            <a:r>
              <a:rPr lang="en-US" sz="1000" dirty="0" smtClean="0">
                <a:solidFill>
                  <a:schemeClr val="tx1"/>
                </a:solidFill>
              </a:rPr>
              <a:t> to the selected companies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3" name="82 Flecha a la derecha con muesca"/>
          <p:cNvSpPr/>
          <p:nvPr/>
        </p:nvSpPr>
        <p:spPr>
          <a:xfrm rot="5400000">
            <a:off x="2791616" y="4841984"/>
            <a:ext cx="529071" cy="1513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83 Rectángulo redondeado"/>
          <p:cNvSpPr/>
          <p:nvPr/>
        </p:nvSpPr>
        <p:spPr>
          <a:xfrm>
            <a:off x="1907704" y="2336354"/>
            <a:ext cx="1080120" cy="881707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dirty="0" smtClean="0"/>
              <a:t>SOLVENCY EVALUATION</a:t>
            </a:r>
            <a:endParaRPr lang="en-US" sz="1000" dirty="0"/>
          </a:p>
        </p:txBody>
      </p:sp>
      <p:sp>
        <p:nvSpPr>
          <p:cNvPr id="88" name="87 Estrella de 10 puntas"/>
          <p:cNvSpPr/>
          <p:nvPr/>
        </p:nvSpPr>
        <p:spPr>
          <a:xfrm>
            <a:off x="1910671" y="3501008"/>
            <a:ext cx="1077153" cy="312168"/>
          </a:xfrm>
          <a:prstGeom prst="star10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15 days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89 Estrella de 10 puntas"/>
          <p:cNvSpPr/>
          <p:nvPr/>
        </p:nvSpPr>
        <p:spPr>
          <a:xfrm>
            <a:off x="3638863" y="3501008"/>
            <a:ext cx="1077153" cy="312168"/>
          </a:xfrm>
          <a:prstGeom prst="star10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45 days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91" name="90 Conector recto de flecha"/>
          <p:cNvCxnSpPr/>
          <p:nvPr/>
        </p:nvCxnSpPr>
        <p:spPr>
          <a:xfrm flipH="1" flipV="1">
            <a:off x="5148064" y="3212976"/>
            <a:ext cx="2707" cy="8852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 flipH="1" flipV="1">
            <a:off x="1828550" y="3212976"/>
            <a:ext cx="7146" cy="8852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Flecha izquierda y derecha"/>
          <p:cNvSpPr/>
          <p:nvPr/>
        </p:nvSpPr>
        <p:spPr>
          <a:xfrm>
            <a:off x="449526" y="1988840"/>
            <a:ext cx="2610306" cy="144016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93 Flecha izquierda y derecha"/>
          <p:cNvSpPr/>
          <p:nvPr/>
        </p:nvSpPr>
        <p:spPr>
          <a:xfrm>
            <a:off x="3151381" y="1988840"/>
            <a:ext cx="5130484" cy="14401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94 CuadroTexto"/>
          <p:cNvSpPr txBox="1"/>
          <p:nvPr/>
        </p:nvSpPr>
        <p:spPr>
          <a:xfrm>
            <a:off x="600902" y="1783849"/>
            <a:ext cx="2386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3203848" y="1767473"/>
            <a:ext cx="5013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1465368" y="4124068"/>
            <a:ext cx="74065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1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APR14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899592" y="4725144"/>
            <a:ext cx="2008864" cy="52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1000" dirty="0" smtClean="0">
                <a:solidFill>
                  <a:srgbClr val="FF0000"/>
                </a:solidFill>
              </a:rPr>
              <a:t>Deadline for submitting the required documentation for STEP 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100 Flecha a la derecha con muesca"/>
          <p:cNvSpPr/>
          <p:nvPr/>
        </p:nvSpPr>
        <p:spPr>
          <a:xfrm rot="5400000">
            <a:off x="1761491" y="4575965"/>
            <a:ext cx="144015" cy="15434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102 Flecha a la derecha con muesca"/>
          <p:cNvSpPr/>
          <p:nvPr/>
        </p:nvSpPr>
        <p:spPr>
          <a:xfrm rot="5400000">
            <a:off x="206688" y="4841984"/>
            <a:ext cx="529071" cy="1513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107 Flecha a la derecha con muesca"/>
          <p:cNvSpPr/>
          <p:nvPr/>
        </p:nvSpPr>
        <p:spPr>
          <a:xfrm rot="5400000">
            <a:off x="5009212" y="4575965"/>
            <a:ext cx="144015" cy="15434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108 Flecha a la derecha con muesca"/>
          <p:cNvSpPr/>
          <p:nvPr/>
        </p:nvSpPr>
        <p:spPr>
          <a:xfrm rot="5400000">
            <a:off x="5946303" y="4835231"/>
            <a:ext cx="529071" cy="1513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106 Rectángulo"/>
          <p:cNvSpPr/>
          <p:nvPr/>
        </p:nvSpPr>
        <p:spPr>
          <a:xfrm>
            <a:off x="4067944" y="4772139"/>
            <a:ext cx="2008864" cy="52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1000" dirty="0" smtClean="0">
                <a:solidFill>
                  <a:srgbClr val="FF0000"/>
                </a:solidFill>
              </a:rPr>
              <a:t>Deadline for submitting the technical and economical proposals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38662" y="1341109"/>
            <a:ext cx="238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PUBLIC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450655" y="1341109"/>
            <a:ext cx="238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RESTRICTED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229600" cy="5466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Participation figures:</a:t>
            </a:r>
            <a:endParaRPr lang="en-US" dirty="0" smtClean="0"/>
          </a:p>
          <a:p>
            <a:pPr lvl="1"/>
            <a:r>
              <a:rPr lang="en-US" dirty="0" smtClean="0"/>
              <a:t>Total number of 8 proposals received</a:t>
            </a:r>
          </a:p>
          <a:p>
            <a:pPr lvl="1"/>
            <a:r>
              <a:rPr lang="en-US" dirty="0" smtClean="0"/>
              <a:t>Six Proposals moved to Step 2</a:t>
            </a:r>
            <a:endParaRPr lang="en-US" dirty="0"/>
          </a:p>
          <a:p>
            <a:pPr lvl="2"/>
            <a:r>
              <a:rPr lang="en-US" sz="1600" dirty="0" smtClean="0"/>
              <a:t>2 proposals for Lot 1</a:t>
            </a:r>
          </a:p>
          <a:p>
            <a:pPr lvl="2"/>
            <a:r>
              <a:rPr lang="en-US" sz="1600" dirty="0" smtClean="0"/>
              <a:t>4 proposals for Lot 2</a:t>
            </a:r>
          </a:p>
          <a:p>
            <a:pPr lvl="1"/>
            <a:endParaRPr lang="es-ES" sz="1600" dirty="0" smtClean="0"/>
          </a:p>
          <a:p>
            <a:pPr lvl="1"/>
            <a:endParaRPr lang="es-ES" sz="1600" dirty="0"/>
          </a:p>
          <a:p>
            <a:pPr lvl="1"/>
            <a:endParaRPr lang="es-ES" sz="1600" dirty="0" smtClean="0"/>
          </a:p>
          <a:p>
            <a:pPr lvl="1"/>
            <a:endParaRPr lang="es-ES" sz="1600" dirty="0"/>
          </a:p>
          <a:p>
            <a:pPr lvl="1"/>
            <a:endParaRPr lang="es-ES" sz="1600" dirty="0" smtClean="0"/>
          </a:p>
          <a:p>
            <a:pPr lvl="1"/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participating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Tendering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:</a:t>
            </a:r>
          </a:p>
          <a:p>
            <a:pPr lvl="2"/>
            <a:r>
              <a:rPr lang="es-ES" sz="1600" dirty="0" smtClean="0"/>
              <a:t>14 as </a:t>
            </a:r>
            <a:r>
              <a:rPr lang="es-ES" sz="1600" dirty="0" err="1" smtClean="0"/>
              <a:t>main</a:t>
            </a:r>
            <a:r>
              <a:rPr lang="es-ES" sz="1600" dirty="0" smtClean="0"/>
              <a:t> </a:t>
            </a:r>
            <a:r>
              <a:rPr lang="es-ES" sz="1600" dirty="0" err="1" smtClean="0"/>
              <a:t>contractors</a:t>
            </a:r>
            <a:endParaRPr lang="es-ES" sz="1600" dirty="0" smtClean="0"/>
          </a:p>
          <a:p>
            <a:pPr lvl="2"/>
            <a:r>
              <a:rPr lang="es-ES" sz="1600" dirty="0" smtClean="0"/>
              <a:t>&gt;20 as </a:t>
            </a:r>
            <a:r>
              <a:rPr lang="es-ES" sz="1600" dirty="0" err="1" smtClean="0"/>
              <a:t>subcontractors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Tendering Process Results</a:t>
            </a:r>
            <a:endParaRPr lang="en-US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21571"/>
              </p:ext>
            </p:extLst>
          </p:nvPr>
        </p:nvGraphicFramePr>
        <p:xfrm>
          <a:off x="755576" y="3429000"/>
          <a:ext cx="79682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872208"/>
                <a:gridCol w="2423591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Lot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Lot 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Maximum contract price (exc. VAT)</a:t>
                      </a:r>
                      <a:endParaRPr lang="en-US" sz="16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2.266.828 EUR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Lowest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2.200.630 EUR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2.153.486 EUR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Highest proposal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2.256.913 EUR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2.256.913 EUR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84093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20 Grupo"/>
          <p:cNvGrpSpPr/>
          <p:nvPr/>
        </p:nvGrpSpPr>
        <p:grpSpPr>
          <a:xfrm>
            <a:off x="3479938" y="2699628"/>
            <a:ext cx="5556558" cy="369332"/>
            <a:chOff x="4545680" y="4169876"/>
            <a:chExt cx="4334939" cy="369332"/>
          </a:xfrm>
        </p:grpSpPr>
        <p:sp>
          <p:nvSpPr>
            <p:cNvPr id="22" name="21 Cheurón"/>
            <p:cNvSpPr/>
            <p:nvPr/>
          </p:nvSpPr>
          <p:spPr>
            <a:xfrm>
              <a:off x="4545680" y="4264532"/>
              <a:ext cx="2644394" cy="180020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190074" y="4169876"/>
              <a:ext cx="1690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4"/>
                </a:rPr>
                <a:t>CLOSEYE Website</a:t>
              </a:r>
              <a:endParaRPr lang="en-US" dirty="0"/>
            </a:p>
          </p:txBody>
        </p:sp>
      </p:grp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Publication</a:t>
            </a:r>
          </a:p>
          <a:p>
            <a:pPr lvl="1"/>
            <a:r>
              <a:rPr lang="en-US" i="1" dirty="0" smtClean="0"/>
              <a:t>“Public purchasers shall ensure EU wide publication for the POV call for tender”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Tendering Process Transparency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6" y="2852936"/>
            <a:ext cx="3047296" cy="2575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36" y="3289200"/>
            <a:ext cx="29434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76" y="3937272"/>
            <a:ext cx="302433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984455" y="3194544"/>
            <a:ext cx="4980033" cy="369332"/>
            <a:chOff x="3538029" y="2500336"/>
            <a:chExt cx="4980033" cy="369332"/>
          </a:xfrm>
        </p:grpSpPr>
        <p:sp>
          <p:nvSpPr>
            <p:cNvPr id="6" name="5 Cheurón"/>
            <p:cNvSpPr/>
            <p:nvPr/>
          </p:nvSpPr>
          <p:spPr>
            <a:xfrm>
              <a:off x="3538029" y="2594992"/>
              <a:ext cx="3113816" cy="180020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651845" y="2500336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8"/>
                </a:rPr>
                <a:t>ISDEFE Website</a:t>
              </a:r>
              <a:endParaRPr lang="en-US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272487" y="3716276"/>
            <a:ext cx="4692001" cy="369332"/>
            <a:chOff x="3826061" y="3022068"/>
            <a:chExt cx="4692001" cy="369332"/>
          </a:xfrm>
        </p:grpSpPr>
        <p:sp>
          <p:nvSpPr>
            <p:cNvPr id="13" name="12 Cheurón"/>
            <p:cNvSpPr/>
            <p:nvPr/>
          </p:nvSpPr>
          <p:spPr>
            <a:xfrm>
              <a:off x="3826061" y="3116724"/>
              <a:ext cx="1124999" cy="180020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951060" y="3022068"/>
              <a:ext cx="3567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9"/>
                </a:rPr>
                <a:t>Spanish Procurement Platform</a:t>
              </a:r>
              <a:endParaRPr lang="en-US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686207" y="4323492"/>
            <a:ext cx="4371980" cy="369332"/>
            <a:chOff x="4239781" y="3629284"/>
            <a:chExt cx="4371980" cy="369332"/>
          </a:xfrm>
        </p:grpSpPr>
        <p:sp>
          <p:nvSpPr>
            <p:cNvPr id="15" name="14 Cheurón"/>
            <p:cNvSpPr/>
            <p:nvPr/>
          </p:nvSpPr>
          <p:spPr>
            <a:xfrm>
              <a:off x="4239781" y="3723940"/>
              <a:ext cx="1325953" cy="180020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565734" y="3629284"/>
              <a:ext cx="304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10"/>
                </a:rPr>
                <a:t>Official Journal of the EU</a:t>
              </a:r>
              <a:r>
                <a:rPr lang="en-US" dirty="0" smtClean="0"/>
                <a:t>*</a:t>
              </a:r>
              <a:endParaRPr lang="en-U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0" y="6669360"/>
            <a:ext cx="62776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</a:t>
            </a:r>
            <a:r>
              <a:rPr lang="en-US" sz="1050" dirty="0" smtClean="0">
                <a:hlinkClick r:id="rId11"/>
              </a:rPr>
              <a:t>http</a:t>
            </a:r>
            <a:r>
              <a:rPr lang="en-US" sz="1050" dirty="0">
                <a:hlinkClick r:id="rId11"/>
              </a:rPr>
              <a:t>://ted.europa.eu/udl?uri=TED:NOTICE:73688-2014:TEXT:EN:HTML&amp;amp;tabId=0&amp;nbsp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102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2915816" y="2348880"/>
            <a:ext cx="4104456" cy="1828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182563" indent="0"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n-US" dirty="0" smtClean="0"/>
              <a:t>CLOSEYE Phase 2</a:t>
            </a:r>
            <a:endParaRPr lang="en-US" dirty="0"/>
          </a:p>
        </p:txBody>
      </p:sp>
      <p:cxnSp>
        <p:nvCxnSpPr>
          <p:cNvPr id="8" name="7 Conector angular"/>
          <p:cNvCxnSpPr/>
          <p:nvPr/>
        </p:nvCxnSpPr>
        <p:spPr>
          <a:xfrm>
            <a:off x="4355976" y="2636912"/>
            <a:ext cx="3096344" cy="1224136"/>
          </a:xfrm>
          <a:prstGeom prst="bentConnector3">
            <a:avLst>
              <a:gd name="adj1" fmla="val -46910"/>
            </a:avLst>
          </a:prstGeom>
          <a:ln w="28575" cmpd="sng"/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Contract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endParaRPr lang="es-ES" dirty="0"/>
          </a:p>
        </p:txBody>
      </p:sp>
      <p:sp>
        <p:nvSpPr>
          <p:cNvPr id="4" name="3 Llamada de flecha hacia arriba"/>
          <p:cNvSpPr/>
          <p:nvPr/>
        </p:nvSpPr>
        <p:spPr>
          <a:xfrm>
            <a:off x="772188" y="3222638"/>
            <a:ext cx="7792246" cy="3173649"/>
          </a:xfrm>
          <a:prstGeom prst="upArrowCallout">
            <a:avLst>
              <a:gd name="adj1" fmla="val 16324"/>
              <a:gd name="adj2" fmla="val 27225"/>
              <a:gd name="adj3" fmla="val 13442"/>
              <a:gd name="adj4" fmla="val 8385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entágono"/>
          <p:cNvSpPr/>
          <p:nvPr/>
        </p:nvSpPr>
        <p:spPr>
          <a:xfrm>
            <a:off x="665691" y="1282729"/>
            <a:ext cx="2748433" cy="353975"/>
          </a:xfrm>
          <a:prstGeom prst="homePlat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6 Rectángulo redondeado"/>
          <p:cNvSpPr/>
          <p:nvPr/>
        </p:nvSpPr>
        <p:spPr>
          <a:xfrm>
            <a:off x="899591" y="1792483"/>
            <a:ext cx="2249265" cy="13421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Phase 1</a:t>
            </a:r>
            <a:endParaRPr lang="en-US" sz="1400" b="1" dirty="0">
              <a:solidFill>
                <a:schemeClr val="dk1"/>
              </a:solidFill>
            </a:endParaRPr>
          </a:p>
          <a:p>
            <a:pPr algn="ctr"/>
            <a:endParaRPr lang="en-US" sz="1400" dirty="0">
              <a:solidFill>
                <a:schemeClr val="dk1"/>
              </a:solidFill>
            </a:endParaRP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Needs Analysis</a:t>
            </a:r>
          </a:p>
          <a:p>
            <a:pPr algn="ctr"/>
            <a:r>
              <a:rPr lang="es-ES" sz="1400" dirty="0" err="1" smtClean="0"/>
              <a:t>Public</a:t>
            </a:r>
            <a:r>
              <a:rPr lang="es-ES" sz="1400" dirty="0" smtClean="0"/>
              <a:t> Tender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023932" y="1792481"/>
            <a:ext cx="2220476" cy="13421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Phase3</a:t>
            </a:r>
            <a:endParaRPr lang="en-US" sz="1400" b="1" dirty="0">
              <a:solidFill>
                <a:schemeClr val="dk1"/>
              </a:solidFill>
            </a:endParaRPr>
          </a:p>
          <a:p>
            <a:pPr algn="ctr"/>
            <a:endParaRPr lang="en-US" sz="1400" b="1" dirty="0">
              <a:solidFill>
                <a:schemeClr val="dk1"/>
              </a:solidFill>
            </a:endParaRP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Evaluation</a:t>
            </a:r>
          </a:p>
          <a:p>
            <a:pPr algn="ctr"/>
            <a:r>
              <a:rPr lang="es-ES" sz="1400" dirty="0" err="1" smtClean="0"/>
              <a:t>Recommendations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29059" y="1792480"/>
            <a:ext cx="2699314" cy="7180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Phase 2</a:t>
            </a:r>
            <a:endParaRPr lang="en-US" sz="1400" b="1" dirty="0">
              <a:solidFill>
                <a:schemeClr val="dk1"/>
              </a:solidFill>
            </a:endParaRP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Contract Execution</a:t>
            </a:r>
          </a:p>
          <a:p>
            <a:pPr algn="ctr"/>
            <a:r>
              <a:rPr lang="es-ES" sz="1400" dirty="0" smtClean="0"/>
              <a:t>Pre-</a:t>
            </a:r>
            <a:r>
              <a:rPr lang="es-ES" sz="1400" dirty="0" err="1" smtClean="0"/>
              <a:t>Operational</a:t>
            </a:r>
            <a:r>
              <a:rPr lang="es-ES" sz="1400" dirty="0" smtClean="0"/>
              <a:t> </a:t>
            </a:r>
            <a:r>
              <a:rPr lang="es-ES" sz="1400" dirty="0" err="1" smtClean="0"/>
              <a:t>Validation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29059" y="2564904"/>
            <a:ext cx="2699314" cy="569751"/>
          </a:xfrm>
          <a:prstGeom prst="roundRect">
            <a:avLst/>
          </a:prstGeom>
          <a:solidFill>
            <a:srgbClr val="00B0F0"/>
          </a:solidFill>
          <a:ln w="31750" cmpd="sng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INDUSTRY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5691" y="1289542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Apr.’13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3229059" y="1274205"/>
            <a:ext cx="2878504" cy="360039"/>
          </a:xfrm>
          <a:prstGeom prst="chevron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12 CuadroTexto"/>
          <p:cNvSpPr txBox="1"/>
          <p:nvPr/>
        </p:nvSpPr>
        <p:spPr>
          <a:xfrm>
            <a:off x="3457667" y="1289542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Aug.‘14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5928372" y="1268761"/>
            <a:ext cx="2532060" cy="360039"/>
          </a:xfrm>
          <a:prstGeom prst="chevron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5" name="14 CuadroTexto"/>
          <p:cNvSpPr txBox="1"/>
          <p:nvPr/>
        </p:nvSpPr>
        <p:spPr>
          <a:xfrm>
            <a:off x="4994676" y="1299247"/>
            <a:ext cx="113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Dec.’15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380312" y="1299247"/>
            <a:ext cx="113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Oct. ’16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87726" y="1294987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Jul.‘14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56176" y="1299318"/>
            <a:ext cx="113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Jan.’16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4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6"/>
          <a:stretch/>
        </p:blipFill>
        <p:spPr bwMode="auto">
          <a:xfrm>
            <a:off x="811562" y="3798144"/>
            <a:ext cx="7758835" cy="27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19 Grupo"/>
          <p:cNvGrpSpPr/>
          <p:nvPr/>
        </p:nvGrpSpPr>
        <p:grpSpPr>
          <a:xfrm>
            <a:off x="156329" y="3761523"/>
            <a:ext cx="2183423" cy="1047939"/>
            <a:chOff x="569558" y="4345190"/>
            <a:chExt cx="2183423" cy="1047939"/>
          </a:xfrm>
        </p:grpSpPr>
        <p:sp>
          <p:nvSpPr>
            <p:cNvPr id="21" name="20 Redondear rectángulo de esquina diagonal"/>
            <p:cNvSpPr/>
            <p:nvPr/>
          </p:nvSpPr>
          <p:spPr>
            <a:xfrm rot="19599245">
              <a:off x="603001" y="4345190"/>
              <a:ext cx="2116538" cy="104793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21 Rectángulo"/>
            <p:cNvSpPr/>
            <p:nvPr/>
          </p:nvSpPr>
          <p:spPr>
            <a:xfrm rot="19563696">
              <a:off x="569558" y="4440434"/>
              <a:ext cx="21834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Contractors in </a:t>
              </a:r>
              <a:r>
                <a:rPr lang="en-US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Phase 2</a:t>
              </a:r>
              <a:endPara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Contract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endParaRPr lang="es-ES" dirty="0"/>
          </a:p>
        </p:txBody>
      </p:sp>
      <p:sp>
        <p:nvSpPr>
          <p:cNvPr id="6" name="5 Pentágono"/>
          <p:cNvSpPr/>
          <p:nvPr/>
        </p:nvSpPr>
        <p:spPr>
          <a:xfrm>
            <a:off x="665691" y="1282729"/>
            <a:ext cx="2748433" cy="353975"/>
          </a:xfrm>
          <a:prstGeom prst="homePlat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6 Rectángulo redondeado"/>
          <p:cNvSpPr/>
          <p:nvPr/>
        </p:nvSpPr>
        <p:spPr>
          <a:xfrm>
            <a:off x="899591" y="1792483"/>
            <a:ext cx="2249265" cy="13421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Phase 1</a:t>
            </a:r>
          </a:p>
          <a:p>
            <a:pPr algn="ctr"/>
            <a:endParaRPr lang="en-US" sz="1400" dirty="0" smtClean="0">
              <a:solidFill>
                <a:schemeClr val="dk1"/>
              </a:solidFill>
            </a:endParaRP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Needs Analysis</a:t>
            </a:r>
          </a:p>
          <a:p>
            <a:pPr algn="ctr"/>
            <a:r>
              <a:rPr lang="en-US" sz="1400" dirty="0" smtClean="0"/>
              <a:t>Public Tender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023932" y="1792481"/>
            <a:ext cx="2220476" cy="13421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Phase3</a:t>
            </a:r>
          </a:p>
          <a:p>
            <a:pPr algn="ctr"/>
            <a:endParaRPr lang="en-US" sz="1400" b="1" dirty="0" smtClean="0">
              <a:solidFill>
                <a:schemeClr val="dk1"/>
              </a:solidFill>
            </a:endParaRP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Evaluation</a:t>
            </a:r>
          </a:p>
          <a:p>
            <a:pPr algn="ctr"/>
            <a:r>
              <a:rPr lang="en-US" sz="1400" dirty="0" smtClean="0"/>
              <a:t>Recommendations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29059" y="1792480"/>
            <a:ext cx="2699314" cy="7180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Phase 2</a:t>
            </a: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Contract Execution</a:t>
            </a:r>
          </a:p>
          <a:p>
            <a:pPr algn="ctr"/>
            <a:r>
              <a:rPr lang="en-US" sz="1400" dirty="0" smtClean="0"/>
              <a:t>Pre-Operational Validation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5691" y="1289542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Apr.’13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3229059" y="1274205"/>
            <a:ext cx="2878504" cy="360039"/>
          </a:xfrm>
          <a:prstGeom prst="chevron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12 CuadroTexto"/>
          <p:cNvSpPr txBox="1"/>
          <p:nvPr/>
        </p:nvSpPr>
        <p:spPr>
          <a:xfrm>
            <a:off x="3457667" y="1289542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Aug.‘14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5928372" y="1268761"/>
            <a:ext cx="2532060" cy="360039"/>
          </a:xfrm>
          <a:prstGeom prst="chevron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5" name="14 CuadroTexto"/>
          <p:cNvSpPr txBox="1"/>
          <p:nvPr/>
        </p:nvSpPr>
        <p:spPr>
          <a:xfrm>
            <a:off x="4994676" y="1299247"/>
            <a:ext cx="113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Dec.’15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380312" y="1299247"/>
            <a:ext cx="113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Oct. ’16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87726" y="1294987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Jul.‘14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56176" y="1299318"/>
            <a:ext cx="113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Jan.’16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0" name="19 Llamada de flecha hacia arriba"/>
          <p:cNvSpPr/>
          <p:nvPr/>
        </p:nvSpPr>
        <p:spPr>
          <a:xfrm>
            <a:off x="1763688" y="2636912"/>
            <a:ext cx="5715001" cy="3781207"/>
          </a:xfrm>
          <a:prstGeom prst="upArrowCallout">
            <a:avLst>
              <a:gd name="adj1" fmla="val 16324"/>
              <a:gd name="adj2" fmla="val 27225"/>
              <a:gd name="adj3" fmla="val 13442"/>
              <a:gd name="adj4" fmla="val 74455"/>
            </a:avLst>
          </a:prstGeom>
          <a:solidFill>
            <a:srgbClr val="39639D">
              <a:lumMod val="20000"/>
              <a:lumOff val="80000"/>
            </a:srgbClr>
          </a:solidFill>
          <a:ln w="38100" cap="flat" cmpd="sng" algn="ctr">
            <a:solidFill>
              <a:srgbClr val="00B0F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Contract Management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Lucida Sans Unicode"/>
              </a:rPr>
              <a:t>Design Supervision and acceptance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Implementation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supervision and acceptance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baseline="0" dirty="0">
                <a:solidFill>
                  <a:prstClr val="black"/>
                </a:solidFill>
                <a:latin typeface="Lucida Sans Unicode"/>
              </a:rPr>
              <a:t>Integration</a:t>
            </a:r>
            <a:endParaRPr lang="en-US" kern="0" dirty="0">
              <a:solidFill>
                <a:prstClr val="black"/>
              </a:solidFill>
              <a:latin typeface="Lucida Sans Unicode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Testing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Lucida Sans Unicode"/>
              </a:rPr>
              <a:t>Logistics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Operation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Lucida Sans Unicode"/>
              </a:rPr>
              <a:t>Validation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And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more……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948417" y="5157192"/>
            <a:ext cx="2183423" cy="1047939"/>
            <a:chOff x="569558" y="4345190"/>
            <a:chExt cx="2183423" cy="1047939"/>
          </a:xfrm>
        </p:grpSpPr>
        <p:sp>
          <p:nvSpPr>
            <p:cNvPr id="5" name="4 Redondear rectángulo de esquina diagonal"/>
            <p:cNvSpPr/>
            <p:nvPr/>
          </p:nvSpPr>
          <p:spPr>
            <a:xfrm rot="19599245">
              <a:off x="603001" y="4345190"/>
              <a:ext cx="2116538" cy="104793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1 Rectángulo"/>
            <p:cNvSpPr/>
            <p:nvPr/>
          </p:nvSpPr>
          <p:spPr>
            <a:xfrm rot="19563696">
              <a:off x="569558" y="4378879"/>
              <a:ext cx="2183423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End-Users in Phase 2</a:t>
              </a:r>
              <a:endPara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4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73177" y="3284984"/>
            <a:ext cx="7776864" cy="1297172"/>
            <a:chOff x="981314" y="2925977"/>
            <a:chExt cx="7047069" cy="1297172"/>
          </a:xfrm>
        </p:grpSpPr>
        <p:sp>
          <p:nvSpPr>
            <p:cNvPr id="9" name="8 Pentágono"/>
            <p:cNvSpPr/>
            <p:nvPr/>
          </p:nvSpPr>
          <p:spPr>
            <a:xfrm>
              <a:off x="4602145" y="3064347"/>
              <a:ext cx="3426238" cy="483322"/>
            </a:xfrm>
            <a:prstGeom prst="homePlate">
              <a:avLst/>
            </a:prstGeom>
            <a:solidFill>
              <a:srgbClr val="00B0F0"/>
            </a:solidFill>
            <a:ln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602146" y="3121342"/>
              <a:ext cx="281392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1"/>
              <a:r>
                <a:rPr lang="en-US" dirty="0" smtClean="0">
                  <a:solidFill>
                    <a:schemeClr val="bg1"/>
                  </a:solidFill>
                </a:rPr>
                <a:t>Visibility of the</a:t>
              </a:r>
              <a:r>
                <a:rPr lang="en-US" b="1" dirty="0" smtClean="0">
                  <a:solidFill>
                    <a:schemeClr val="bg1"/>
                  </a:solidFill>
                </a:rPr>
                <a:t> OFFER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10 Pentágono"/>
            <p:cNvSpPr/>
            <p:nvPr/>
          </p:nvSpPr>
          <p:spPr>
            <a:xfrm>
              <a:off x="4577890" y="3617261"/>
              <a:ext cx="3450493" cy="470560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577891" y="3678148"/>
              <a:ext cx="300276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    Visibility of the</a:t>
              </a:r>
              <a:r>
                <a:rPr lang="en-US" b="1" dirty="0" smtClean="0">
                  <a:solidFill>
                    <a:schemeClr val="bg1"/>
                  </a:solidFill>
                </a:rPr>
                <a:t> DEMAND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981314" y="2925977"/>
              <a:ext cx="3620831" cy="12971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2 Marcador de texto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The public sector faces important </a:t>
            </a:r>
            <a:r>
              <a:rPr lang="en-US" sz="2000" b="1" dirty="0" smtClean="0"/>
              <a:t>technology challenges </a:t>
            </a:r>
            <a:r>
              <a:rPr lang="en-US" sz="2000" dirty="0" smtClean="0"/>
              <a:t>which require transformation.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New collaboration mechanisms between public actors (operational perspective) and private actors (technological perspective) in order to increase market visibility: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1520190" lvl="5" indent="-285750">
              <a:buFont typeface="Wingdings" panose="05000000000000000000" pitchFamily="2" charset="2"/>
              <a:buChar char="q"/>
            </a:pPr>
            <a:endParaRPr lang="en-US" sz="1400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New Public Procurement Mechanisms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85575367"/>
              </p:ext>
            </p:extLst>
          </p:nvPr>
        </p:nvGraphicFramePr>
        <p:xfrm>
          <a:off x="2426903" y="4725144"/>
          <a:ext cx="4449353" cy="204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602608" y="3356992"/>
            <a:ext cx="33762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1825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Needs Definition</a:t>
            </a:r>
          </a:p>
          <a:p>
            <a:pPr marL="631825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Identification of solutions</a:t>
            </a:r>
          </a:p>
          <a:p>
            <a:pPr marL="631825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New validation strategies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78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494794" y="1693915"/>
            <a:ext cx="2076197" cy="1645226"/>
          </a:xfrm>
          <a:prstGeom prst="rect">
            <a:avLst/>
          </a:prstGeom>
          <a:solidFill>
            <a:srgbClr val="00CC66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Rectángulo"/>
          <p:cNvSpPr/>
          <p:nvPr/>
        </p:nvSpPr>
        <p:spPr>
          <a:xfrm>
            <a:off x="494793" y="3416106"/>
            <a:ext cx="2076197" cy="3109238"/>
          </a:xfrm>
          <a:prstGeom prst="rect">
            <a:avLst/>
          </a:prstGeom>
          <a:solidFill>
            <a:srgbClr val="00B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494795" y="987972"/>
            <a:ext cx="2076197" cy="629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22577" y="956442"/>
            <a:ext cx="202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LOT </a:t>
            </a:r>
            <a:r>
              <a:rPr lang="es-ES" sz="2000" b="1" dirty="0">
                <a:solidFill>
                  <a:schemeClr val="bg1"/>
                </a:solidFill>
              </a:rPr>
              <a:t>2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SOLUTION 1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16" name="2 Marcador de texto"/>
          <p:cNvSpPr txBox="1">
            <a:spLocks/>
          </p:cNvSpPr>
          <p:nvPr/>
        </p:nvSpPr>
        <p:spPr>
          <a:xfrm>
            <a:off x="5978171" y="1209233"/>
            <a:ext cx="3130333" cy="27238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65000"/>
              <a:buFont typeface="Arial Unicode MS" pitchFamily="34" charset="-128"/>
              <a:buChar char="▊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317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defRPr sz="900">
                <a:solidFill>
                  <a:schemeClr val="tx1"/>
                </a:solidFill>
                <a:latin typeface="+mn-lt"/>
              </a:defRPr>
            </a:lvl2pPr>
            <a:lvl3pPr marL="477838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buBlip>
                <a:blip r:embed="rId3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3pPr>
            <a:lvl4pPr marL="666750" indent="-18732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4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4pPr>
            <a:lvl5pPr marL="8572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lang="es-ES" sz="900" dirty="0">
                <a:solidFill>
                  <a:schemeClr val="tx1"/>
                </a:solidFill>
                <a:latin typeface="+mn-lt"/>
              </a:defRPr>
            </a:lvl5pPr>
            <a:lvl6pPr marL="13144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6pPr>
            <a:lvl7pPr marL="17716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7pPr>
            <a:lvl8pPr marL="22288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8pPr>
            <a:lvl9pPr marL="26860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just" defTabSz="762000" rtl="0" eaLnBrk="1" fontAlgn="base" latinLnBrk="0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SzPct val="165000"/>
              <a:buFont typeface="Arial Unicode MS" pitchFamily="34" charset="-128"/>
              <a:buChar char="▊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features</a:t>
            </a: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200" kern="0" dirty="0">
                <a:solidFill>
                  <a:sysClr val="windowText" lastClr="000000"/>
                </a:solidFill>
              </a:rPr>
              <a:t>CN-235 GC01 MPA 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Improvements;</a:t>
            </a:r>
            <a:endParaRPr lang="en-GB" sz="1200" kern="0" dirty="0">
              <a:solidFill>
                <a:sysClr val="windowText" lastClr="000000"/>
              </a:solidFill>
            </a:endParaRP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200" kern="0" dirty="0">
                <a:solidFill>
                  <a:sysClr val="windowText" lastClr="000000"/>
                </a:solidFill>
              </a:rPr>
              <a:t>MPA 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Enhanced Mission </a:t>
            </a:r>
            <a:r>
              <a:rPr lang="en-GB" sz="1200" kern="0" dirty="0">
                <a:solidFill>
                  <a:sysClr val="windowText" lastClr="000000"/>
                </a:solidFill>
              </a:rPr>
              <a:t>Support centre 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with improved communications with patrolling assets.</a:t>
            </a: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200" kern="0" dirty="0" err="1" smtClean="0">
                <a:solidFill>
                  <a:sysClr val="windowText" lastClr="000000"/>
                </a:solidFill>
              </a:rPr>
              <a:t>Shipborne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 MPA mission support centre, enhanced communications and common tactical situation picture (SP, IC)</a:t>
            </a: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200" kern="0" dirty="0" smtClean="0">
                <a:solidFill>
                  <a:sysClr val="windowText" lastClr="000000"/>
                </a:solidFill>
              </a:rPr>
              <a:t>Compact S-MSC (PT)</a:t>
            </a:r>
            <a:endParaRPr lang="en-GB" sz="1200" kern="0" dirty="0">
              <a:solidFill>
                <a:sysClr val="windowText" lastClr="000000"/>
              </a:solidFill>
            </a:endParaRP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200" kern="0" dirty="0">
                <a:solidFill>
                  <a:sysClr val="windowText" lastClr="000000"/>
                </a:solidFill>
              </a:rPr>
              <a:t>Integration at 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SP </a:t>
            </a:r>
            <a:r>
              <a:rPr lang="en-GB" sz="1200" kern="0" dirty="0">
                <a:solidFill>
                  <a:sysClr val="windowText" lastClr="000000"/>
                </a:solidFill>
              </a:rPr>
              <a:t>and </a:t>
            </a:r>
            <a:r>
              <a:rPr lang="en-GB" sz="1200" kern="0" dirty="0" smtClean="0">
                <a:solidFill>
                  <a:sysClr val="windowText" lastClr="000000"/>
                </a:solidFill>
              </a:rPr>
              <a:t>PT </a:t>
            </a:r>
            <a:r>
              <a:rPr lang="en-GB" sz="1200" kern="0" dirty="0">
                <a:solidFill>
                  <a:sysClr val="windowText" lastClr="000000"/>
                </a:solidFill>
              </a:rPr>
              <a:t>NCCs.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22577" y="3458147"/>
            <a:ext cx="202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ALBORAN SEA</a:t>
            </a:r>
            <a:endParaRPr lang="es-ES" sz="2000" b="1" i="1" dirty="0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0" y="1988840"/>
            <a:ext cx="2262894" cy="8522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99" y="4010728"/>
            <a:ext cx="1622893" cy="215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730" y="1124744"/>
            <a:ext cx="3292807" cy="245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974" y="3645024"/>
            <a:ext cx="2758154" cy="176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33 Diagrama"/>
          <p:cNvGraphicFramePr/>
          <p:nvPr>
            <p:extLst>
              <p:ext uri="{D42A27DB-BD31-4B8C-83A1-F6EECF244321}">
                <p14:modId xmlns:p14="http://schemas.microsoft.com/office/powerpoint/2010/main" val="1732953459"/>
              </p:ext>
            </p:extLst>
          </p:nvPr>
        </p:nvGraphicFramePr>
        <p:xfrm>
          <a:off x="3662217" y="5085184"/>
          <a:ext cx="4065563" cy="210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944216" cy="1336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CLOSEYE </a:t>
            </a:r>
            <a:r>
              <a:rPr lang="es-ES" dirty="0" err="1"/>
              <a:t>Solutions</a:t>
            </a:r>
            <a:endParaRPr lang="en-US" dirty="0"/>
          </a:p>
        </p:txBody>
      </p:sp>
      <p:sp>
        <p:nvSpPr>
          <p:cNvPr id="18" name="17 Estrella de 5 puntas"/>
          <p:cNvSpPr/>
          <p:nvPr/>
        </p:nvSpPr>
        <p:spPr>
          <a:xfrm>
            <a:off x="1513677" y="5460921"/>
            <a:ext cx="290165" cy="290165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494794" y="1693915"/>
            <a:ext cx="2076197" cy="1645226"/>
          </a:xfrm>
          <a:prstGeom prst="rect">
            <a:avLst/>
          </a:prstGeom>
          <a:solidFill>
            <a:srgbClr val="00CC66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Rectángulo"/>
          <p:cNvSpPr/>
          <p:nvPr/>
        </p:nvSpPr>
        <p:spPr>
          <a:xfrm>
            <a:off x="494793" y="3416106"/>
            <a:ext cx="2076197" cy="3109238"/>
          </a:xfrm>
          <a:prstGeom prst="rect">
            <a:avLst/>
          </a:prstGeom>
          <a:solidFill>
            <a:srgbClr val="00B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494795" y="987972"/>
            <a:ext cx="2076197" cy="629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22577" y="956442"/>
            <a:ext cx="202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LOT </a:t>
            </a:r>
            <a:r>
              <a:rPr lang="es-ES" sz="2000" b="1" dirty="0">
                <a:solidFill>
                  <a:schemeClr val="bg1"/>
                </a:solidFill>
              </a:rPr>
              <a:t>2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SOLUTION 2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16" name="2 Marcador de texto"/>
          <p:cNvSpPr txBox="1">
            <a:spLocks/>
          </p:cNvSpPr>
          <p:nvPr/>
        </p:nvSpPr>
        <p:spPr>
          <a:xfrm>
            <a:off x="6006057" y="1209233"/>
            <a:ext cx="2992420" cy="27238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indent="-285750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65000"/>
              <a:buFont typeface="Arial Unicode MS" pitchFamily="34" charset="-128"/>
              <a:buChar char="▊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317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defRPr sz="900">
                <a:solidFill>
                  <a:schemeClr val="tx1"/>
                </a:solidFill>
                <a:latin typeface="+mn-lt"/>
              </a:defRPr>
            </a:lvl2pPr>
            <a:lvl3pPr marL="477838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buBlip>
                <a:blip r:embed="rId3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3pPr>
            <a:lvl4pPr marL="666750" indent="-18732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4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4pPr>
            <a:lvl5pPr marL="8572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lang="es-ES" sz="900" dirty="0">
                <a:solidFill>
                  <a:schemeClr val="tx1"/>
                </a:solidFill>
                <a:latin typeface="+mn-lt"/>
              </a:defRPr>
            </a:lvl5pPr>
            <a:lvl6pPr marL="13144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6pPr>
            <a:lvl7pPr marL="17716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7pPr>
            <a:lvl8pPr marL="22288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8pPr>
            <a:lvl9pPr marL="26860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just" defTabSz="762000" rtl="0" eaLnBrk="1" fontAlgn="base" latinLnBrk="0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SzPct val="165000"/>
              <a:buFont typeface="Arial Unicode MS" pitchFamily="34" charset="-128"/>
              <a:buChar char="▊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features</a:t>
            </a: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ysClr val="windowText" lastClr="000000"/>
                </a:solidFill>
              </a:rPr>
              <a:t>Acoustic sensor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&amp; ESM systems.</a:t>
            </a:r>
            <a:endParaRPr lang="en-US" sz="1200" kern="0" dirty="0">
              <a:solidFill>
                <a:sysClr val="windowText" lastClr="000000"/>
              </a:solidFill>
            </a:endParaRP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ysClr val="windowText" lastClr="000000"/>
                </a:solidFill>
              </a:rPr>
              <a:t>Small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quadricopter</a:t>
            </a:r>
            <a:r>
              <a:rPr lang="en-US" sz="1200" kern="0" dirty="0">
                <a:solidFill>
                  <a:sysClr val="windowText" lastClr="000000"/>
                </a:solidFill>
              </a:rPr>
              <a:t> RPA system to be deployed from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OPV.</a:t>
            </a:r>
            <a:endParaRPr lang="en-US" sz="1200" kern="0" dirty="0">
              <a:solidFill>
                <a:sysClr val="windowText" lastClr="000000"/>
              </a:solidFill>
            </a:endParaRP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200" kern="0" dirty="0" smtClean="0">
                <a:solidFill>
                  <a:sysClr val="windowText" lastClr="000000"/>
                </a:solidFill>
              </a:rPr>
              <a:t>Integrated C3 </a:t>
            </a:r>
            <a:r>
              <a:rPr lang="en-US" sz="1200" kern="0" dirty="0">
                <a:solidFill>
                  <a:sysClr val="windowText" lastClr="000000"/>
                </a:solidFill>
              </a:rPr>
              <a:t>System to be installed at Coordination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Centres</a:t>
            </a:r>
            <a:r>
              <a:rPr lang="en-US" sz="1200" kern="0" dirty="0">
                <a:solidFill>
                  <a:sysClr val="windowText" lastClr="000000"/>
                </a:solidFill>
              </a:rPr>
              <a:t> and patrolling vessels, including:</a:t>
            </a: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1200" kern="0" dirty="0" err="1" smtClean="0">
                <a:solidFill>
                  <a:sysClr val="windowText" lastClr="000000"/>
                </a:solidFill>
              </a:rPr>
              <a:t>Databases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Business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intelligence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 module, CCIRM, sensor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exploitation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tools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;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  <a:p>
            <a:pPr lvl="2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200" kern="0" dirty="0" smtClean="0">
                <a:solidFill>
                  <a:sysClr val="windowText" lastClr="000000"/>
                </a:solidFill>
              </a:rPr>
              <a:t>System </a:t>
            </a:r>
            <a:r>
              <a:rPr lang="en-US" sz="1200" kern="0" dirty="0">
                <a:solidFill>
                  <a:sysClr val="windowText" lastClr="000000"/>
                </a:solidFill>
              </a:rPr>
              <a:t>integration at Spanish and Portuguese NCCs and assets.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22577" y="3458147"/>
            <a:ext cx="202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ALBORAN SEA</a:t>
            </a:r>
            <a:endParaRPr lang="es-ES" sz="2000" b="1" i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30" l="0" r="100000">
                        <a14:foregroundMark x1="29104" y1="86957" x2="29104" y2="86957"/>
                        <a14:foregroundMark x1="31343" y1="87826" x2="31343" y2="87826"/>
                        <a14:foregroundMark x1="34701" y1="87826" x2="34701" y2="87826"/>
                        <a14:foregroundMark x1="41045" y1="85217" x2="41045" y2="85217"/>
                        <a14:foregroundMark x1="46269" y1="89565" x2="46269" y2="89565"/>
                        <a14:foregroundMark x1="50000" y1="86957" x2="50000" y2="86957"/>
                        <a14:foregroundMark x1="52239" y1="86957" x2="52239" y2="86957"/>
                        <a14:foregroundMark x1="53731" y1="86957" x2="53731" y2="86957"/>
                        <a14:foregroundMark x1="57836" y1="87826" x2="57836" y2="87826"/>
                        <a14:foregroundMark x1="63433" y1="87826" x2="63433" y2="87826"/>
                        <a14:foregroundMark x1="68284" y1="85217" x2="68284" y2="85217"/>
                        <a14:foregroundMark x1="70149" y1="87826" x2="70149" y2="87826"/>
                        <a14:foregroundMark x1="73134" y1="87826" x2="73134" y2="87826"/>
                        <a14:foregroundMark x1="77612" y1="86087" x2="77612" y2="86087"/>
                        <a14:foregroundMark x1="79851" y1="86957" x2="79851" y2="86957"/>
                        <a14:foregroundMark x1="82463" y1="85217" x2="82463" y2="85217"/>
                        <a14:foregroundMark x1="85821" y1="86957" x2="85821" y2="86957"/>
                        <a14:foregroundMark x1="89552" y1="86957" x2="89552" y2="86957"/>
                        <a14:backgroundMark x1="68284" y1="89565" x2="68284" y2="89565"/>
                        <a14:backgroundMark x1="83209" y1="88696" x2="83209" y2="88696"/>
                        <a14:backgroundMark x1="39925" y1="88696" x2="39925" y2="88696"/>
                        <a14:backgroundMark x1="59328" y1="89565" x2="59328" y2="8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26" y="2204864"/>
            <a:ext cx="1300931" cy="60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99" y="4010728"/>
            <a:ext cx="1622893" cy="215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820" y="1008880"/>
            <a:ext cx="2995303" cy="285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226" y="4092379"/>
            <a:ext cx="2200182" cy="142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527" y="4105076"/>
            <a:ext cx="1733358" cy="117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828" y="4232378"/>
            <a:ext cx="2131812" cy="1284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CLOSEYE </a:t>
            </a:r>
            <a:r>
              <a:rPr lang="es-ES" dirty="0" err="1" smtClean="0"/>
              <a:t>Solutions</a:t>
            </a:r>
            <a:endParaRPr lang="en-US" dirty="0"/>
          </a:p>
        </p:txBody>
      </p:sp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val="1093988023"/>
              </p:ext>
            </p:extLst>
          </p:nvPr>
        </p:nvGraphicFramePr>
        <p:xfrm>
          <a:off x="3674789" y="5085184"/>
          <a:ext cx="4065563" cy="210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0" name="29 Estrella de 5 puntas"/>
          <p:cNvSpPr/>
          <p:nvPr/>
        </p:nvSpPr>
        <p:spPr>
          <a:xfrm>
            <a:off x="1513677" y="5460921"/>
            <a:ext cx="290165" cy="290165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94793" y="3416106"/>
            <a:ext cx="2076197" cy="3109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494794" y="1693915"/>
            <a:ext cx="2076197" cy="1645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494795" y="987972"/>
            <a:ext cx="2076197" cy="629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22577" y="956442"/>
            <a:ext cx="202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LOT 1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SOLUTION 1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23"/>
          <a:stretch/>
        </p:blipFill>
        <p:spPr>
          <a:xfrm>
            <a:off x="656967" y="1971310"/>
            <a:ext cx="1784964" cy="80961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924" y="987973"/>
            <a:ext cx="3163137" cy="215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Marcador de texto"/>
          <p:cNvSpPr txBox="1">
            <a:spLocks/>
          </p:cNvSpPr>
          <p:nvPr/>
        </p:nvSpPr>
        <p:spPr>
          <a:xfrm>
            <a:off x="6006057" y="1212359"/>
            <a:ext cx="2992420" cy="24365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indent="-285750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65000"/>
              <a:buFont typeface="Arial Unicode MS" pitchFamily="34" charset="-128"/>
              <a:buChar char="▊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317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defRPr sz="900">
                <a:solidFill>
                  <a:schemeClr val="tx1"/>
                </a:solidFill>
                <a:latin typeface="+mn-lt"/>
              </a:defRPr>
            </a:lvl2pPr>
            <a:lvl3pPr marL="477838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buBlip>
                <a:blip r:embed="rId5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3pPr>
            <a:lvl4pPr marL="666750" indent="-18732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6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4pPr>
            <a:lvl5pPr marL="8572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7"/>
              </a:buBlip>
              <a:defRPr lang="es-ES" sz="900" dirty="0">
                <a:solidFill>
                  <a:schemeClr val="tx1"/>
                </a:solidFill>
                <a:latin typeface="+mn-lt"/>
              </a:defRPr>
            </a:lvl5pPr>
            <a:lvl6pPr marL="13144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7"/>
              </a:buBlip>
              <a:defRPr sz="900">
                <a:solidFill>
                  <a:schemeClr val="tx1"/>
                </a:solidFill>
                <a:latin typeface="+mn-lt"/>
              </a:defRPr>
            </a:lvl6pPr>
            <a:lvl7pPr marL="17716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7"/>
              </a:buBlip>
              <a:defRPr sz="900">
                <a:solidFill>
                  <a:schemeClr val="tx1"/>
                </a:solidFill>
                <a:latin typeface="+mn-lt"/>
              </a:defRPr>
            </a:lvl7pPr>
            <a:lvl8pPr marL="22288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7"/>
              </a:buBlip>
              <a:defRPr sz="900">
                <a:solidFill>
                  <a:schemeClr val="tx1"/>
                </a:solidFill>
                <a:latin typeface="+mn-lt"/>
              </a:defRPr>
            </a:lvl8pPr>
            <a:lvl9pPr marL="26860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7"/>
              </a:buBlip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just" defTabSz="762000" rtl="0" eaLnBrk="1" fontAlgn="base" latinLnBrk="0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65000"/>
              <a:buFont typeface="Arial Unicode MS" pitchFamily="34" charset="-128"/>
              <a:buChar char="▊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features</a:t>
            </a:r>
          </a:p>
          <a:p>
            <a:pPr marL="477838" marR="0" lvl="2" indent="-188913" algn="just" defTabSz="7620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Integration of enhanced change detection and vessels detection services through EO Satellite Surveillance;</a:t>
            </a:r>
          </a:p>
          <a:p>
            <a:pPr marL="477838" marR="0" lvl="2" indent="-188913" algn="just" defTabSz="7620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Extended sensing and reaction capabilities through the use of projectable RPA System;</a:t>
            </a:r>
          </a:p>
          <a:p>
            <a:pPr marL="477838" marR="0" lvl="2" indent="-188913" algn="just" defTabSz="7620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EUROSUR data model assimilation;</a:t>
            </a:r>
          </a:p>
          <a:p>
            <a:pPr marL="477838" marR="0" lvl="2" indent="-188913" algn="just" defTabSz="7620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High level of integration at CNISM level.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906" y="3393420"/>
            <a:ext cx="2735178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503" y="3522550"/>
            <a:ext cx="3251993" cy="19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21249245"/>
              </p:ext>
            </p:extLst>
          </p:nvPr>
        </p:nvGraphicFramePr>
        <p:xfrm>
          <a:off x="3724084" y="4999814"/>
          <a:ext cx="4232292" cy="210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04" y="4036489"/>
            <a:ext cx="1603489" cy="212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522577" y="3458147"/>
            <a:ext cx="202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CENT. MED.</a:t>
            </a:r>
            <a:endParaRPr lang="es-ES" sz="2000" b="1" i="1" dirty="0"/>
          </a:p>
        </p:txBody>
      </p:sp>
      <p:sp>
        <p:nvSpPr>
          <p:cNvPr id="2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CLOSEYE </a:t>
            </a:r>
            <a:r>
              <a:rPr lang="es-ES" dirty="0" err="1"/>
              <a:t>Solutions</a:t>
            </a:r>
            <a:endParaRPr lang="en-US" dirty="0"/>
          </a:p>
        </p:txBody>
      </p:sp>
      <p:sp>
        <p:nvSpPr>
          <p:cNvPr id="21" name="20 Estrella de 5 puntas"/>
          <p:cNvSpPr/>
          <p:nvPr/>
        </p:nvSpPr>
        <p:spPr>
          <a:xfrm>
            <a:off x="1475656" y="5229200"/>
            <a:ext cx="290165" cy="290165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94793" y="3416106"/>
            <a:ext cx="2076197" cy="3109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494794" y="1693915"/>
            <a:ext cx="2076197" cy="1645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494795" y="987972"/>
            <a:ext cx="2076197" cy="629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22577" y="956442"/>
            <a:ext cx="202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LOT 1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SOLUTION 2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66" y="2204864"/>
            <a:ext cx="1784964" cy="654159"/>
          </a:xfrm>
          <a:prstGeom prst="rect">
            <a:avLst/>
          </a:prstGeom>
        </p:spPr>
      </p:pic>
      <p:sp>
        <p:nvSpPr>
          <p:cNvPr id="16" name="2 Marcador de texto"/>
          <p:cNvSpPr txBox="1">
            <a:spLocks/>
          </p:cNvSpPr>
          <p:nvPr/>
        </p:nvSpPr>
        <p:spPr>
          <a:xfrm>
            <a:off x="6006057" y="1212359"/>
            <a:ext cx="2992420" cy="26212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indent="-285750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65000"/>
              <a:buFont typeface="Arial Unicode MS" pitchFamily="34" charset="-128"/>
              <a:buChar char="▊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317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defRPr sz="900">
                <a:solidFill>
                  <a:schemeClr val="tx1"/>
                </a:solidFill>
                <a:latin typeface="+mn-lt"/>
              </a:defRPr>
            </a:lvl2pPr>
            <a:lvl3pPr marL="477838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30000"/>
              <a:buFont typeface="Arial Unicode MS" pitchFamily="34" charset="-128"/>
              <a:buBlip>
                <a:blip r:embed="rId4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3pPr>
            <a:lvl4pPr marL="666750" indent="-187325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5"/>
              </a:buBlip>
              <a:defRPr lang="es-ES" sz="900" dirty="0" smtClean="0">
                <a:solidFill>
                  <a:schemeClr val="tx1"/>
                </a:solidFill>
                <a:latin typeface="+mn-lt"/>
              </a:defRPr>
            </a:lvl4pPr>
            <a:lvl5pPr marL="8572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6"/>
              </a:buBlip>
              <a:defRPr lang="es-ES" sz="900" dirty="0">
                <a:solidFill>
                  <a:schemeClr val="tx1"/>
                </a:solidFill>
                <a:latin typeface="+mn-lt"/>
              </a:defRPr>
            </a:lvl5pPr>
            <a:lvl6pPr marL="13144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6"/>
              </a:buBlip>
              <a:defRPr sz="900">
                <a:solidFill>
                  <a:schemeClr val="tx1"/>
                </a:solidFill>
                <a:latin typeface="+mn-lt"/>
              </a:defRPr>
            </a:lvl6pPr>
            <a:lvl7pPr marL="17716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6"/>
              </a:buBlip>
              <a:defRPr sz="900">
                <a:solidFill>
                  <a:schemeClr val="tx1"/>
                </a:solidFill>
                <a:latin typeface="+mn-lt"/>
              </a:defRPr>
            </a:lvl7pPr>
            <a:lvl8pPr marL="22288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6"/>
              </a:buBlip>
              <a:defRPr sz="900">
                <a:solidFill>
                  <a:schemeClr val="tx1"/>
                </a:solidFill>
                <a:latin typeface="+mn-lt"/>
              </a:defRPr>
            </a:lvl8pPr>
            <a:lvl9pPr marL="2686050" indent="-188913" algn="just" defTabSz="762000" rtl="0" eaLnBrk="1" fontAlgn="base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hlink"/>
              </a:buClr>
              <a:buSzPct val="140000"/>
              <a:buFont typeface="Arial Unicode MS" pitchFamily="34" charset="-128"/>
              <a:buBlip>
                <a:blip r:embed="rId6"/>
              </a:buBlip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just" defTabSz="762000" rtl="0" eaLnBrk="1" fontAlgn="base" latinLnBrk="0" hangingPunct="1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65000"/>
              <a:buFont typeface="Arial Unicode MS" pitchFamily="34" charset="-128"/>
              <a:buChar char="▊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features</a:t>
            </a:r>
          </a:p>
          <a:p>
            <a:pPr lvl="2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ysClr val="windowText" lastClr="000000"/>
                </a:solidFill>
              </a:rPr>
              <a:t>Cost-effective aerial surveillance solution through the use of the P2006T MRI platform;</a:t>
            </a:r>
          </a:p>
          <a:p>
            <a:pPr lvl="2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ysClr val="windowText" lastClr="000000"/>
                </a:solidFill>
              </a:rPr>
              <a:t>Increased detection range by means of a passive DVBT Radar solution;</a:t>
            </a:r>
          </a:p>
          <a:p>
            <a:pPr lvl="2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ysClr val="windowText" lastClr="000000"/>
                </a:solidFill>
              </a:rPr>
              <a:t>EUROSUR data model assimilation;</a:t>
            </a:r>
          </a:p>
          <a:p>
            <a:pPr lvl="2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ysClr val="windowText" lastClr="000000"/>
                </a:solidFill>
              </a:rPr>
              <a:t>High level of integration  and track management at CNISM level.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04" y="4036489"/>
            <a:ext cx="1603489" cy="212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522577" y="3458147"/>
            <a:ext cx="202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CENT. MED.</a:t>
            </a:r>
            <a:endParaRPr lang="es-ES" sz="2000" b="1" i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925" y="1131989"/>
            <a:ext cx="2949324" cy="200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Users\liapoce\AppData\Local\Temp\notes3EB6AB\image00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132" y="3459897"/>
            <a:ext cx="2538419" cy="21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786852" cy="176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05341" y="3932949"/>
            <a:ext cx="1988000" cy="138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62839097"/>
              </p:ext>
            </p:extLst>
          </p:nvPr>
        </p:nvGraphicFramePr>
        <p:xfrm>
          <a:off x="3693390" y="5085184"/>
          <a:ext cx="4065563" cy="210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CLOSEYE </a:t>
            </a:r>
            <a:r>
              <a:rPr lang="es-ES" dirty="0" err="1"/>
              <a:t>Solutions</a:t>
            </a:r>
            <a:endParaRPr lang="en-US" dirty="0"/>
          </a:p>
        </p:txBody>
      </p:sp>
      <p:sp>
        <p:nvSpPr>
          <p:cNvPr id="18" name="17 Estrella de 5 puntas"/>
          <p:cNvSpPr/>
          <p:nvPr/>
        </p:nvSpPr>
        <p:spPr>
          <a:xfrm>
            <a:off x="1475656" y="5229200"/>
            <a:ext cx="290165" cy="290165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229600" cy="5466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 held at GC Headquarters (Madrid), on the 30th of September 2015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sz="1800" dirty="0" smtClean="0"/>
              <a:t>Formal opening of the operational experimentation stage to be carried out at the </a:t>
            </a:r>
            <a:r>
              <a:rPr lang="en-US" sz="1800" dirty="0" err="1" smtClean="0"/>
              <a:t>Alboran</a:t>
            </a:r>
            <a:r>
              <a:rPr lang="en-US" sz="1800" dirty="0" smtClean="0"/>
              <a:t> Sea Scenario (Op. INDALO 2015)</a:t>
            </a:r>
          </a:p>
          <a:p>
            <a:pPr lvl="1"/>
            <a:r>
              <a:rPr lang="en-US" sz="1800" dirty="0" smtClean="0"/>
              <a:t>Disseminate the results achieved so far during, including as well the result of the first operational campaign conducted in Italian waters during June and July</a:t>
            </a:r>
          </a:p>
          <a:p>
            <a:r>
              <a:rPr lang="en-US" sz="2200" dirty="0" smtClean="0"/>
              <a:t>Participants</a:t>
            </a:r>
          </a:p>
          <a:p>
            <a:pPr lvl="1"/>
            <a:r>
              <a:rPr lang="en-US" sz="1800" dirty="0" smtClean="0"/>
              <a:t>Project Partners;</a:t>
            </a:r>
          </a:p>
          <a:p>
            <a:pPr lvl="1"/>
            <a:r>
              <a:rPr lang="en-US" sz="1800" dirty="0" smtClean="0"/>
              <a:t>MS Authorities;</a:t>
            </a:r>
          </a:p>
          <a:p>
            <a:pPr lvl="1"/>
            <a:r>
              <a:rPr lang="en-US" sz="1800" dirty="0" smtClean="0"/>
              <a:t>European Commission;</a:t>
            </a:r>
          </a:p>
          <a:p>
            <a:pPr lvl="1"/>
            <a:r>
              <a:rPr lang="en-US" sz="1800" dirty="0" smtClean="0"/>
              <a:t>EU Agencies;</a:t>
            </a:r>
          </a:p>
          <a:p>
            <a:pPr lvl="1"/>
            <a:r>
              <a:rPr lang="en-US" sz="1800" dirty="0" smtClean="0"/>
              <a:t>Industry</a:t>
            </a:r>
          </a:p>
          <a:p>
            <a:pPr lvl="1"/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CLOSEYE VIP Event 2015</a:t>
            </a:r>
            <a:endParaRPr lang="en-US" dirty="0"/>
          </a:p>
        </p:txBody>
      </p:sp>
      <p:pic>
        <p:nvPicPr>
          <p:cNvPr id="1026" name="Picture 2" descr="http://www.closeye.eu/images/closeye_vip_da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824536" cy="22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6021288"/>
            <a:ext cx="5303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hlinkClick r:id="rId4"/>
              </a:rPr>
              <a:t>http://www.closeye.eu/index.php/news/closeye-news/123-vip-day</a:t>
            </a:r>
            <a:endParaRPr lang="en-US" sz="1200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08104" y="6298287"/>
            <a:ext cx="158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Presentations </a:t>
            </a:r>
            <a:r>
              <a:rPr lang="en-US" sz="1200" dirty="0" smtClean="0">
                <a:hlinkClick r:id="rId5"/>
              </a:rPr>
              <a:t>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6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15816" y="2348880"/>
            <a:ext cx="4104456" cy="1828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182563" indent="0"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n-US" dirty="0" smtClean="0"/>
              <a:t>CLOSEYE Phase 3</a:t>
            </a:r>
            <a:endParaRPr lang="en-US" dirty="0"/>
          </a:p>
        </p:txBody>
      </p:sp>
      <p:cxnSp>
        <p:nvCxnSpPr>
          <p:cNvPr id="8" name="7 Conector angular"/>
          <p:cNvCxnSpPr/>
          <p:nvPr/>
        </p:nvCxnSpPr>
        <p:spPr>
          <a:xfrm>
            <a:off x="4355976" y="2636912"/>
            <a:ext cx="3096344" cy="1224136"/>
          </a:xfrm>
          <a:prstGeom prst="bentConnector3">
            <a:avLst>
              <a:gd name="adj1" fmla="val -46910"/>
            </a:avLst>
          </a:prstGeom>
          <a:ln w="28575" cmpd="sng"/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346584"/>
            <a:ext cx="8229600" cy="50347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 in progress:</a:t>
            </a:r>
          </a:p>
          <a:p>
            <a:pPr lvl="1"/>
            <a:r>
              <a:rPr lang="en-US" dirty="0" smtClean="0"/>
              <a:t>Harmonization of tools and methods;</a:t>
            </a:r>
          </a:p>
          <a:p>
            <a:pPr lvl="1"/>
            <a:r>
              <a:rPr lang="en-US" dirty="0" smtClean="0"/>
              <a:t>Definition of reference levels for the evaluation of the operational relevance of the systems;</a:t>
            </a:r>
          </a:p>
          <a:p>
            <a:pPr lvl="1"/>
            <a:r>
              <a:rPr lang="en-US" dirty="0" smtClean="0"/>
              <a:t>Assessment of the technological maturity of the developed solutions and their proximity to the market;</a:t>
            </a:r>
          </a:p>
          <a:p>
            <a:pPr lvl="1"/>
            <a:r>
              <a:rPr lang="en-US" dirty="0" smtClean="0"/>
              <a:t>Evaluation of the operational relevance of the developed solutions and determine if they are:</a:t>
            </a:r>
          </a:p>
          <a:p>
            <a:pPr lvl="2"/>
            <a:r>
              <a:rPr lang="en-US" dirty="0" smtClean="0"/>
              <a:t>Adequate and ready to use;</a:t>
            </a:r>
          </a:p>
          <a:p>
            <a:pPr lvl="2"/>
            <a:r>
              <a:rPr lang="en-US" dirty="0" smtClean="0"/>
              <a:t>Adequate but require additional development;</a:t>
            </a:r>
          </a:p>
          <a:p>
            <a:pPr lvl="2"/>
            <a:r>
              <a:rPr lang="en-US" dirty="0" smtClean="0"/>
              <a:t>Not valid in their current status, but potentially valid if certain modifications take place (both in the system or in the context);</a:t>
            </a:r>
          </a:p>
          <a:p>
            <a:pPr lvl="2"/>
            <a:r>
              <a:rPr lang="en-US" dirty="0" smtClean="0"/>
              <a:t>Not valid for their use in maritime border surveillance under the conditions featured in the CLOSEYE experiment;</a:t>
            </a:r>
          </a:p>
          <a:p>
            <a:pPr lvl="1"/>
            <a:r>
              <a:rPr lang="en-US" dirty="0" smtClean="0"/>
              <a:t>Identify the costs associated to the lifecycle of the solutions;</a:t>
            </a:r>
          </a:p>
          <a:p>
            <a:pPr lvl="1"/>
            <a:r>
              <a:rPr lang="en-US" dirty="0" smtClean="0"/>
              <a:t>Analyze the road to market and potential business models;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CLOSEYE </a:t>
            </a:r>
            <a:r>
              <a:rPr lang="es-ES" dirty="0" err="1"/>
              <a:t>Phase</a:t>
            </a:r>
            <a:r>
              <a:rPr lang="es-ES" dirty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435280" cy="50347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Provisional assessment – Lessons learnt: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level of satisfaction </a:t>
            </a:r>
            <a:r>
              <a:rPr lang="en-US" dirty="0" smtClean="0"/>
              <a:t>of the CLOSEYE partners with the developments carried out by the contractors </a:t>
            </a:r>
            <a:r>
              <a:rPr lang="en-US" b="1" dirty="0" smtClean="0">
                <a:solidFill>
                  <a:srgbClr val="FF0000"/>
                </a:solidFill>
              </a:rPr>
              <a:t>is high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Validation of surveillance technologies in </a:t>
            </a:r>
            <a:r>
              <a:rPr lang="en-US" b="1" dirty="0" smtClean="0">
                <a:solidFill>
                  <a:srgbClr val="FF0000"/>
                </a:solidFill>
              </a:rPr>
              <a:t>real operational scenarios</a:t>
            </a:r>
            <a:r>
              <a:rPr lang="en-US" dirty="0" smtClean="0"/>
              <a:t> has proved to be the only way to guarantee a reputed assessment of their operational relevance;</a:t>
            </a:r>
          </a:p>
          <a:p>
            <a:pPr lvl="1"/>
            <a:r>
              <a:rPr lang="en-US" dirty="0"/>
              <a:t>The tasks required to conduct </a:t>
            </a:r>
            <a:r>
              <a:rPr lang="en-US" b="1" dirty="0">
                <a:solidFill>
                  <a:srgbClr val="FF0000"/>
                </a:solidFill>
              </a:rPr>
              <a:t>realistic</a:t>
            </a:r>
            <a:r>
              <a:rPr lang="en-US" dirty="0"/>
              <a:t> pre-operational validation activities </a:t>
            </a:r>
            <a:r>
              <a:rPr lang="en-US" dirty="0" smtClean="0"/>
              <a:t>are equivalent to a real deployment of a system, but with </a:t>
            </a:r>
            <a:r>
              <a:rPr lang="en-US" b="1" dirty="0" smtClean="0">
                <a:solidFill>
                  <a:srgbClr val="FF0000"/>
                </a:solidFill>
              </a:rPr>
              <a:t>several implications </a:t>
            </a:r>
            <a:r>
              <a:rPr lang="en-US" dirty="0" smtClean="0"/>
              <a:t>(impact in daily operations, security constraints, integration constraints, …)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effort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required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</a:t>
            </a:r>
            <a:r>
              <a:rPr lang="es-ES" dirty="0" err="1" smtClean="0"/>
              <a:t>above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expectations</a:t>
            </a:r>
            <a:r>
              <a:rPr lang="es-ES" dirty="0" smtClean="0"/>
              <a:t>;</a:t>
            </a:r>
          </a:p>
          <a:p>
            <a:pPr lvl="1"/>
            <a:r>
              <a:rPr lang="en-US" dirty="0" smtClean="0"/>
              <a:t>Close </a:t>
            </a:r>
            <a:r>
              <a:rPr lang="en-US" b="1" dirty="0" smtClean="0">
                <a:solidFill>
                  <a:srgbClr val="FF0000"/>
                </a:solidFill>
              </a:rPr>
              <a:t>cooperation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FF0000"/>
                </a:solidFill>
              </a:rPr>
              <a:t>Users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Industry</a:t>
            </a:r>
            <a:r>
              <a:rPr lang="en-US" dirty="0"/>
              <a:t> </a:t>
            </a:r>
            <a:r>
              <a:rPr lang="en-US" dirty="0" smtClean="0"/>
              <a:t>has been considered as very positive by both parts, </a:t>
            </a:r>
            <a:r>
              <a:rPr lang="en-US" dirty="0"/>
              <a:t>and it shall reverberate on a higher visibility of the demand and of the offer in the EU security market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CLOSEYE </a:t>
            </a:r>
            <a:r>
              <a:rPr lang="es-ES" dirty="0" err="1" smtClean="0"/>
              <a:t>Phase</a:t>
            </a:r>
            <a:r>
              <a:rPr lang="es-E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579296" cy="503474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CLOSEYE</a:t>
            </a:r>
            <a:r>
              <a:rPr lang="en-US" dirty="0" smtClean="0"/>
              <a:t> experience has been seen as positive </a:t>
            </a:r>
            <a:br>
              <a:rPr lang="en-US" dirty="0" smtClean="0"/>
            </a:br>
            <a:r>
              <a:rPr lang="en-US" dirty="0" smtClean="0"/>
              <a:t>by all participants (users, partners, industry).</a:t>
            </a:r>
          </a:p>
          <a:p>
            <a:r>
              <a:rPr lang="en-US" dirty="0" smtClean="0"/>
              <a:t>Strong points:</a:t>
            </a:r>
          </a:p>
          <a:p>
            <a:pPr lvl="1"/>
            <a:r>
              <a:rPr lang="en-US" dirty="0" smtClean="0"/>
              <a:t>Harmonization of vision, criteria, procedures and terminology for a common challenge;</a:t>
            </a:r>
          </a:p>
          <a:p>
            <a:pPr lvl="1"/>
            <a:r>
              <a:rPr lang="en-US" dirty="0" smtClean="0"/>
              <a:t>Accelerated development based on real &amp; urgent needs;</a:t>
            </a:r>
          </a:p>
          <a:p>
            <a:pPr lvl="1"/>
            <a:r>
              <a:rPr lang="en-US" dirty="0" smtClean="0"/>
              <a:t>Improved cooperation mechanisms among users from different Member States, and also between the supply side and the demand side: Building a more solid market.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03648" y="501317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“A strong effort has been made in consolidating a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common understanding of the problem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, which makes potential solutions valid also for other Users and applications (Common Application of Surveillance Tools)”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363272" cy="5034744"/>
          </a:xfrm>
        </p:spPr>
        <p:txBody>
          <a:bodyPr>
            <a:normAutofit/>
          </a:bodyPr>
          <a:lstStyle/>
          <a:p>
            <a:r>
              <a:rPr lang="en-US" dirty="0" smtClean="0"/>
              <a:t>Margin for improvement:</a:t>
            </a:r>
          </a:p>
          <a:p>
            <a:pPr lvl="1"/>
            <a:r>
              <a:rPr lang="en-US" dirty="0" smtClean="0"/>
              <a:t>At Programme level:</a:t>
            </a:r>
          </a:p>
          <a:p>
            <a:pPr lvl="2"/>
            <a:r>
              <a:rPr lang="en-US" dirty="0" smtClean="0"/>
              <a:t>Consolidate a </a:t>
            </a:r>
            <a:r>
              <a:rPr lang="en-US" b="1" dirty="0" smtClean="0"/>
              <a:t>research strategy </a:t>
            </a:r>
            <a:r>
              <a:rPr lang="en-US" dirty="0" smtClean="0"/>
              <a:t>in maritime surveillance;</a:t>
            </a:r>
          </a:p>
          <a:p>
            <a:pPr lvl="2"/>
            <a:r>
              <a:rPr lang="en-US" b="1" dirty="0" smtClean="0"/>
              <a:t>Improve the tools </a:t>
            </a:r>
            <a:r>
              <a:rPr lang="en-US" dirty="0" smtClean="0"/>
              <a:t>available for the users to participate in the innovation cycle (technical, financial &amp; programmatic)</a:t>
            </a:r>
          </a:p>
          <a:p>
            <a:pPr lvl="1"/>
            <a:r>
              <a:rPr lang="en-US" dirty="0" smtClean="0"/>
              <a:t>At Cooperation level: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 stronger </a:t>
            </a:r>
            <a:r>
              <a:rPr lang="en-US" b="1" dirty="0" smtClean="0">
                <a:sym typeface="Wingdings" panose="05000000000000000000" pitchFamily="2" charset="2"/>
              </a:rPr>
              <a:t>support from EC bodies and Agencies </a:t>
            </a:r>
            <a:r>
              <a:rPr lang="en-US" dirty="0" smtClean="0">
                <a:sym typeface="Wingdings" panose="05000000000000000000" pitchFamily="2" charset="2"/>
              </a:rPr>
              <a:t>is required at different stages of the project (needs assessment, tendering process, operations, assessment…)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More </a:t>
            </a:r>
            <a:r>
              <a:rPr lang="en-US" b="1" dirty="0" smtClean="0">
                <a:sym typeface="Wingdings" panose="05000000000000000000" pitchFamily="2" charset="2"/>
              </a:rPr>
              <a:t>awareness</a:t>
            </a:r>
            <a:r>
              <a:rPr lang="en-US" dirty="0" smtClean="0">
                <a:sym typeface="Wingdings" panose="05000000000000000000" pitchFamily="2" charset="2"/>
              </a:rPr>
              <a:t> on the project model and its goals and particularities is required among Public Authorities, End Users, Industry and Commission;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02840" y="2497372"/>
            <a:ext cx="8229600" cy="43606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FP7 Security </a:t>
            </a:r>
            <a:r>
              <a:rPr lang="en-US" b="1" dirty="0" smtClean="0">
                <a:solidFill>
                  <a:srgbClr val="474747"/>
                </a:solidFill>
              </a:rPr>
              <a:t>WP 2012</a:t>
            </a:r>
            <a:endParaRPr lang="en-US" b="1" dirty="0" smtClean="0"/>
          </a:p>
          <a:p>
            <a:pPr lvl="1"/>
            <a:r>
              <a:rPr lang="en-US" dirty="0" smtClean="0"/>
              <a:t>Topic “SEC-2012.3.1-2” Pre-Operational Validation</a:t>
            </a:r>
          </a:p>
          <a:p>
            <a:pPr lvl="2"/>
            <a:r>
              <a:rPr lang="en-US" dirty="0" smtClean="0"/>
              <a:t>Activity 10.3 – Intelligent Surveillance and enhancing border </a:t>
            </a:r>
            <a:r>
              <a:rPr lang="en-US" dirty="0" smtClean="0"/>
              <a:t>security (Sea Borders)</a:t>
            </a:r>
            <a:endParaRPr lang="en-US" dirty="0" smtClean="0"/>
          </a:p>
          <a:p>
            <a:pPr lvl="1"/>
            <a:r>
              <a:rPr lang="en-US" dirty="0" smtClean="0"/>
              <a:t>Budget</a:t>
            </a:r>
          </a:p>
          <a:p>
            <a:pPr lvl="2"/>
            <a:r>
              <a:rPr lang="en-US" dirty="0" smtClean="0"/>
              <a:t>Total of 12 M€</a:t>
            </a:r>
          </a:p>
          <a:p>
            <a:pPr lvl="2"/>
            <a:r>
              <a:rPr lang="en-US" dirty="0" smtClean="0"/>
              <a:t>4.5 M€ for the call for tender</a:t>
            </a:r>
          </a:p>
          <a:p>
            <a:pPr lvl="1"/>
            <a:r>
              <a:rPr lang="en-US" dirty="0" smtClean="0"/>
              <a:t>The Consortium</a:t>
            </a:r>
          </a:p>
          <a:p>
            <a:pPr lvl="2"/>
            <a:r>
              <a:rPr lang="en-US" dirty="0" smtClean="0"/>
              <a:t>Public Authorities: GC (Coordinator), GNR, MMI</a:t>
            </a:r>
          </a:p>
          <a:p>
            <a:pPr lvl="2"/>
            <a:r>
              <a:rPr lang="en-US" dirty="0" smtClean="0"/>
              <a:t>Support: ISDEFE, ASI, EUSC, </a:t>
            </a:r>
          </a:p>
          <a:p>
            <a:pPr lvl="1"/>
            <a:r>
              <a:rPr lang="en-US" dirty="0" smtClean="0"/>
              <a:t>Other collaborating entities:</a:t>
            </a:r>
          </a:p>
          <a:p>
            <a:pPr lvl="2"/>
            <a:r>
              <a:rPr lang="en-US" dirty="0" smtClean="0"/>
              <a:t>FRONTEX, EDA, Icelandic Coast Guard,</a:t>
            </a:r>
            <a:br>
              <a:rPr lang="en-US" dirty="0" smtClean="0"/>
            </a:br>
            <a:r>
              <a:rPr lang="en-US" dirty="0" smtClean="0"/>
              <a:t>Italian Ministry of Interior</a:t>
            </a:r>
          </a:p>
          <a:p>
            <a:pPr lvl="2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CLOSEYE Project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980730"/>
            <a:ext cx="7632849" cy="137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3805753" y="3873242"/>
            <a:ext cx="4222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~75%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 funded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56" y="4725144"/>
            <a:ext cx="2991885" cy="13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2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879594"/>
            <a:ext cx="3199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David Ríos Morentin</a:t>
            </a:r>
          </a:p>
          <a:p>
            <a:r>
              <a:rPr lang="es-ES" sz="1000" dirty="0" smtClean="0"/>
              <a:t>ISDEFE – </a:t>
            </a:r>
            <a:r>
              <a:rPr lang="es-ES" sz="1000" dirty="0" err="1" smtClean="0"/>
              <a:t>Intelligence</a:t>
            </a:r>
            <a:r>
              <a:rPr lang="es-ES" sz="1000" dirty="0" smtClean="0"/>
              <a:t> and </a:t>
            </a:r>
            <a:r>
              <a:rPr lang="es-ES" sz="1000" dirty="0" err="1" smtClean="0"/>
              <a:t>Homeland</a:t>
            </a:r>
            <a:r>
              <a:rPr lang="es-ES" sz="1000" dirty="0" smtClean="0"/>
              <a:t> Security</a:t>
            </a:r>
          </a:p>
          <a:p>
            <a:r>
              <a:rPr lang="es-ES" sz="1000" dirty="0" smtClean="0"/>
              <a:t>Email: </a:t>
            </a:r>
            <a:r>
              <a:rPr lang="es-ES" sz="1000" dirty="0" smtClean="0">
                <a:hlinkClick r:id="rId3"/>
              </a:rPr>
              <a:t>drios@isdefe.es</a:t>
            </a:r>
            <a:endParaRPr lang="es-ES" sz="1000" dirty="0" smtClean="0"/>
          </a:p>
          <a:p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es.linkedin.com/in/davidriosmorentin</a:t>
            </a:r>
            <a:r>
              <a:rPr lang="en-US" sz="1000" dirty="0" smtClean="0"/>
              <a:t> </a:t>
            </a:r>
            <a:endParaRPr lang="es-ES" sz="1000" dirty="0" smtClean="0"/>
          </a:p>
          <a:p>
            <a:r>
              <a:rPr lang="es-ES" sz="1000" dirty="0" smtClean="0">
                <a:hlinkClick r:id="rId5"/>
              </a:rPr>
              <a:t>www.isdefe.es</a:t>
            </a:r>
            <a:r>
              <a:rPr lang="es-ES" sz="1000" dirty="0" smtClean="0"/>
              <a:t>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28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POV </a:t>
            </a:r>
            <a:r>
              <a:rPr lang="es-ES" dirty="0" err="1" smtClean="0"/>
              <a:t>model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79512" y="2449011"/>
            <a:ext cx="1468372" cy="3636302"/>
          </a:xfrm>
          <a:prstGeom prst="roundRect">
            <a:avLst/>
          </a:prstGeom>
          <a:solidFill>
            <a:schemeClr val="bg2">
              <a:lumMod val="90000"/>
              <a:alpha val="10000"/>
            </a:schemeClr>
          </a:solidFill>
          <a:ln w="38100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Phase1</a:t>
            </a:r>
          </a:p>
          <a:p>
            <a:pPr algn="ctr"/>
            <a:endParaRPr lang="en-GB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Needs Analysis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Market Research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Validation Strategy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Tender Preparation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79512" y="2016963"/>
            <a:ext cx="1468372" cy="288032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CSA</a:t>
            </a:r>
            <a:endParaRPr lang="en-GB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1826265" y="3457123"/>
            <a:ext cx="5314728" cy="262819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/>
                </a:solidFill>
                <a:effectLst/>
              </a:rPr>
              <a:t>R&amp;D SERVICE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  <a:effectLst/>
            </a:endParaRP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  <a:effectLst/>
            </a:endParaRP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  <a:effectLst/>
            </a:endParaRP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  <a:effectLst/>
            </a:endParaRP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310013" y="2449011"/>
            <a:ext cx="1690187" cy="3636302"/>
          </a:xfrm>
          <a:prstGeom prst="roundRect">
            <a:avLst/>
          </a:prstGeom>
          <a:solidFill>
            <a:schemeClr val="bg2">
              <a:lumMod val="90000"/>
              <a:alpha val="10000"/>
            </a:schemeClr>
          </a:solidFill>
          <a:ln w="38100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Phase 3</a:t>
            </a:r>
          </a:p>
          <a:p>
            <a:pPr algn="ctr"/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Assessment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Conclusions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GB" sz="1400" dirty="0" err="1" smtClean="0">
                <a:solidFill>
                  <a:schemeClr val="accent2">
                    <a:lumMod val="50000"/>
                  </a:schemeClr>
                </a:solidFill>
              </a:rPr>
              <a:t>Recomm</a:t>
            </a: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16901" y="2449011"/>
            <a:ext cx="5324092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effectLst/>
              </a:rPr>
              <a:t>Phase 2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effectLst/>
              </a:rPr>
              <a:t>Tendering process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Contract execution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1816901" y="2016963"/>
            <a:ext cx="5324092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CP</a:t>
            </a:r>
            <a:endParaRPr lang="en-GB" b="1" dirty="0"/>
          </a:p>
        </p:txBody>
      </p:sp>
      <p:sp>
        <p:nvSpPr>
          <p:cNvPr id="10" name="9 Pentágono"/>
          <p:cNvSpPr/>
          <p:nvPr/>
        </p:nvSpPr>
        <p:spPr>
          <a:xfrm>
            <a:off x="7310013" y="2016963"/>
            <a:ext cx="1690187" cy="288032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CSA</a:t>
            </a:r>
            <a:endParaRPr lang="en-GB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411" y="4107300"/>
            <a:ext cx="5185962" cy="181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246603" y="5435140"/>
            <a:ext cx="8585339" cy="1353674"/>
            <a:chOff x="246603" y="5435140"/>
            <a:chExt cx="8585339" cy="1353674"/>
          </a:xfrm>
        </p:grpSpPr>
        <p:pic>
          <p:nvPicPr>
            <p:cNvPr id="12" name="Picture 2" descr="D:\Usuarios\drios.ISDEFE\AppData\Local\Microsoft\Windows\Temporary Internet Files\Content.IE5\V9UJMQYS\MC900432526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5813">
              <a:off x="246603" y="5435142"/>
              <a:ext cx="1353672" cy="135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Usuarios\drios.ISDEFE\AppData\Local\Microsoft\Windows\Temporary Internet Files\Content.IE5\V9UJMQYS\MC900432526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5813">
              <a:off x="7478270" y="5435140"/>
              <a:ext cx="1353672" cy="135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D:\Usuarios\drios.ISDEFE\AppData\Local\Microsoft\Windows\Temporary Internet Files\Content.IE5\V9UJMQYS\MC9004325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5813">
            <a:off x="3802111" y="5424452"/>
            <a:ext cx="1353672" cy="13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2767660" y="3244334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hlinkClick r:id="rId3"/>
              </a:rPr>
              <a:t>https://youtu.be/TbtvoEXEas0</a:t>
            </a:r>
            <a:endParaRPr lang="en-US" i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2362870"/>
            <a:ext cx="7632848" cy="5620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182563" indent="0"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pPr algn="ctr"/>
            <a:r>
              <a:rPr lang="en-US" dirty="0" smtClean="0"/>
              <a:t>CLOSEYE Project promotional video</a:t>
            </a:r>
          </a:p>
        </p:txBody>
      </p:sp>
    </p:spTree>
    <p:extLst>
      <p:ext uri="{BB962C8B-B14F-4D97-AF65-F5344CB8AC3E}">
        <p14:creationId xmlns:p14="http://schemas.microsoft.com/office/powerpoint/2010/main" val="32587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562074"/>
          </a:xfrm>
          <a:noFill/>
          <a:ln>
            <a:noFill/>
          </a:ln>
        </p:spPr>
        <p:txBody>
          <a:bodyPr/>
          <a:lstStyle/>
          <a:p>
            <a:r>
              <a:rPr lang="es-ES" dirty="0" smtClean="0"/>
              <a:t>CLOSEYE Phases and Key Activities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6696744" cy="51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6" y="2564904"/>
            <a:ext cx="964968" cy="41786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7" y="3140968"/>
            <a:ext cx="472505" cy="71591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9" y="4221088"/>
            <a:ext cx="1224247" cy="42132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535607" cy="93695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472505" cy="71591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73475"/>
            <a:ext cx="472505" cy="71591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25" y="1916832"/>
            <a:ext cx="1224247" cy="42132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25" y="3997960"/>
            <a:ext cx="964968" cy="41786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13366"/>
            <a:ext cx="472505" cy="71591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84" y="3717032"/>
            <a:ext cx="964968" cy="417862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1322734" y="1124745"/>
            <a:ext cx="6688474" cy="5184575"/>
            <a:chOff x="1322734" y="1124745"/>
            <a:chExt cx="6688474" cy="5184575"/>
          </a:xfrm>
        </p:grpSpPr>
        <p:sp>
          <p:nvSpPr>
            <p:cNvPr id="17" name="16 Rectángulo redondeado"/>
            <p:cNvSpPr/>
            <p:nvPr/>
          </p:nvSpPr>
          <p:spPr>
            <a:xfrm>
              <a:off x="5940152" y="1135135"/>
              <a:ext cx="2071056" cy="5091829"/>
            </a:xfrm>
            <a:prstGeom prst="roundRect">
              <a:avLst/>
            </a:prstGeom>
            <a:noFill/>
            <a:ln w="139700" cmpd="sng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0" name="Picture 2" descr="D:\Usuarios\drios.ISDEFE\AppData\Local\Microsoft\Windows\Temporary Internet Files\Content.IE5\IT9MXB16\364px-Tick_green_modern.svg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347" y="2806371"/>
              <a:ext cx="3080685" cy="210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Rectángulo redondeado"/>
            <p:cNvSpPr/>
            <p:nvPr/>
          </p:nvSpPr>
          <p:spPr>
            <a:xfrm>
              <a:off x="1322734" y="1124745"/>
              <a:ext cx="4432945" cy="5184575"/>
            </a:xfrm>
            <a:prstGeom prst="roundRect">
              <a:avLst>
                <a:gd name="adj" fmla="val 10446"/>
              </a:avLst>
            </a:prstGeom>
            <a:noFill/>
            <a:ln w="1397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883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2915816" y="2348880"/>
            <a:ext cx="4104456" cy="1828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182563" indent="0"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n-US" dirty="0" smtClean="0"/>
              <a:t>CLOSEYE Phase 1</a:t>
            </a:r>
            <a:endParaRPr lang="en-US" dirty="0"/>
          </a:p>
        </p:txBody>
      </p:sp>
      <p:cxnSp>
        <p:nvCxnSpPr>
          <p:cNvPr id="8" name="7 Conector angular"/>
          <p:cNvCxnSpPr/>
          <p:nvPr/>
        </p:nvCxnSpPr>
        <p:spPr>
          <a:xfrm>
            <a:off x="4355976" y="2636912"/>
            <a:ext cx="3096344" cy="1224136"/>
          </a:xfrm>
          <a:prstGeom prst="bentConnector3">
            <a:avLst>
              <a:gd name="adj1" fmla="val -46910"/>
            </a:avLst>
          </a:prstGeom>
          <a:ln w="28575" cmpd="sng"/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CLOSEYE Requirements</a:t>
            </a:r>
          </a:p>
          <a:p>
            <a:pPr lvl="1"/>
            <a:r>
              <a:rPr lang="en-US" sz="1800" b="1" dirty="0" smtClean="0"/>
              <a:t>Terms of Reference </a:t>
            </a:r>
            <a:r>
              <a:rPr lang="en-US" sz="1800" dirty="0" smtClean="0"/>
              <a:t>document</a:t>
            </a:r>
          </a:p>
          <a:p>
            <a:pPr lvl="2"/>
            <a:endParaRPr lang="en-U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Outcomes</a:t>
            </a:r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323528" y="2060848"/>
            <a:ext cx="8532669" cy="4719100"/>
            <a:chOff x="323528" y="2060848"/>
            <a:chExt cx="8532669" cy="4719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492896"/>
              <a:ext cx="1500691" cy="2084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21" y="2780928"/>
              <a:ext cx="1450447" cy="20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849" y="4554312"/>
              <a:ext cx="1597153" cy="222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heurón"/>
            <p:cNvSpPr/>
            <p:nvPr/>
          </p:nvSpPr>
          <p:spPr>
            <a:xfrm>
              <a:off x="2332965" y="3573016"/>
              <a:ext cx="2068601" cy="792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8 Cheurón"/>
            <p:cNvSpPr/>
            <p:nvPr/>
          </p:nvSpPr>
          <p:spPr>
            <a:xfrm>
              <a:off x="2899197" y="4563844"/>
              <a:ext cx="1584176" cy="792088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7 Rombo"/>
            <p:cNvSpPr/>
            <p:nvPr/>
          </p:nvSpPr>
          <p:spPr>
            <a:xfrm>
              <a:off x="4031661" y="3669638"/>
              <a:ext cx="1584176" cy="1548172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9 Cheurón"/>
            <p:cNvSpPr/>
            <p:nvPr/>
          </p:nvSpPr>
          <p:spPr>
            <a:xfrm>
              <a:off x="5057775" y="3734445"/>
              <a:ext cx="1116124" cy="1418558"/>
            </a:xfrm>
            <a:prstGeom prst="chevron">
              <a:avLst>
                <a:gd name="adj" fmla="val 6442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11 Cheurón"/>
            <p:cNvSpPr/>
            <p:nvPr/>
          </p:nvSpPr>
          <p:spPr>
            <a:xfrm rot="5400000">
              <a:off x="4067389" y="3137368"/>
              <a:ext cx="799287" cy="792088"/>
            </a:xfrm>
            <a:prstGeom prst="chevron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12 Cheurón"/>
            <p:cNvSpPr/>
            <p:nvPr/>
          </p:nvSpPr>
          <p:spPr>
            <a:xfrm rot="16200000">
              <a:off x="4160765" y="5121960"/>
              <a:ext cx="774600" cy="59069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39" y="2638793"/>
              <a:ext cx="2477658" cy="345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http://www.ingenieriaydesarrollo.net/images/project_management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84" y="2060848"/>
              <a:ext cx="1495761" cy="120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Cheurón"/>
            <p:cNvSpPr/>
            <p:nvPr/>
          </p:nvSpPr>
          <p:spPr>
            <a:xfrm>
              <a:off x="5491485" y="3734445"/>
              <a:ext cx="864096" cy="1418558"/>
            </a:xfrm>
            <a:prstGeom prst="chevron">
              <a:avLst>
                <a:gd name="adj" fmla="val 8496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211" y="5804608"/>
              <a:ext cx="966506" cy="786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7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16224"/>
            <a:ext cx="3007035" cy="414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466523" lon="1348739" rev="20755456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4576"/>
            <a:ext cx="8229600" cy="5250768"/>
          </a:xfrm>
        </p:spPr>
        <p:txBody>
          <a:bodyPr>
            <a:normAutofit/>
          </a:bodyPr>
          <a:lstStyle/>
          <a:p>
            <a:r>
              <a:rPr lang="en-US" b="1" dirty="0" smtClean="0"/>
              <a:t>Tender Specification document</a:t>
            </a:r>
          </a:p>
          <a:p>
            <a:pPr lvl="1"/>
            <a:r>
              <a:rPr lang="en-US" dirty="0" smtClean="0"/>
              <a:t>Purpose of the tender and legal regime;</a:t>
            </a:r>
          </a:p>
          <a:p>
            <a:pPr lvl="1"/>
            <a:r>
              <a:rPr lang="en-US" dirty="0" smtClean="0"/>
              <a:t>Structure of the tender;</a:t>
            </a:r>
          </a:p>
          <a:p>
            <a:pPr lvl="1"/>
            <a:r>
              <a:rPr lang="en-US" dirty="0" smtClean="0"/>
              <a:t>Terms and conditions;</a:t>
            </a:r>
          </a:p>
          <a:p>
            <a:pPr lvl="1"/>
            <a:r>
              <a:rPr lang="en-US" dirty="0" smtClean="0"/>
              <a:t>Total budget </a:t>
            </a:r>
          </a:p>
          <a:p>
            <a:pPr lvl="1"/>
            <a:r>
              <a:rPr lang="en-US" dirty="0" smtClean="0"/>
              <a:t>Budget distribution per lot;</a:t>
            </a:r>
            <a:endParaRPr lang="en-US" dirty="0" smtClean="0"/>
          </a:p>
          <a:p>
            <a:pPr lvl="1"/>
            <a:r>
              <a:rPr lang="en-US" dirty="0" smtClean="0"/>
              <a:t>Awarding </a:t>
            </a:r>
            <a:r>
              <a:rPr lang="en-US" dirty="0" smtClean="0"/>
              <a:t>procedure;</a:t>
            </a:r>
          </a:p>
          <a:p>
            <a:pPr lvl="1"/>
            <a:r>
              <a:rPr lang="en-US" dirty="0" smtClean="0"/>
              <a:t>Award criteria;</a:t>
            </a:r>
          </a:p>
          <a:p>
            <a:pPr lvl="1"/>
            <a:r>
              <a:rPr lang="en-US" dirty="0" smtClean="0"/>
              <a:t>Deadlines;</a:t>
            </a:r>
          </a:p>
          <a:p>
            <a:pPr lvl="1"/>
            <a:r>
              <a:rPr lang="en-US" dirty="0" smtClean="0"/>
              <a:t>Invoicing and payment;</a:t>
            </a:r>
          </a:p>
          <a:p>
            <a:pPr lvl="1"/>
            <a:r>
              <a:rPr lang="en-US" dirty="0" smtClean="0"/>
              <a:t>Etc</a:t>
            </a:r>
            <a:r>
              <a:rPr lang="en-US" dirty="0" smtClean="0"/>
              <a:t>...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OSEYE_presentation template.v.4.0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CLOSEYE_presentation template.v.4.0</Template>
  <TotalTime>10086</TotalTime>
  <Words>1696</Words>
  <Application>Microsoft Office PowerPoint</Application>
  <PresentationFormat>Presentación en pantalla (4:3)</PresentationFormat>
  <Paragraphs>413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CLOSEYE_presentation template.v.4.0</vt:lpstr>
      <vt:lpstr>CLOSEYE PROJECT </vt:lpstr>
      <vt:lpstr>Introduction</vt:lpstr>
      <vt:lpstr>CLOSEYE Project</vt:lpstr>
      <vt:lpstr>Introduction</vt:lpstr>
      <vt:lpstr>Introduction</vt:lpstr>
      <vt:lpstr>CLOSEYE Phases and Key Activities</vt:lpstr>
      <vt:lpstr>Presentación de PowerPoint</vt:lpstr>
      <vt:lpstr>Phase 1 Outcomes</vt:lpstr>
      <vt:lpstr>Phase 1 Outcomes</vt:lpstr>
      <vt:lpstr>Scope of the Contract</vt:lpstr>
      <vt:lpstr>CLOSEYE Organisation</vt:lpstr>
      <vt:lpstr>CLOSEYE Organisation</vt:lpstr>
      <vt:lpstr>CLOSEYE Organisation</vt:lpstr>
      <vt:lpstr>Tendering process calendar</vt:lpstr>
      <vt:lpstr>Tendering Process Results</vt:lpstr>
      <vt:lpstr>Tendering Process Transparency</vt:lpstr>
      <vt:lpstr>Presentación de PowerPoint</vt:lpstr>
      <vt:lpstr>Contract execution</vt:lpstr>
      <vt:lpstr>Contract execution</vt:lpstr>
      <vt:lpstr>CLOSEYE Solutions</vt:lpstr>
      <vt:lpstr>CLOSEYE Solutions</vt:lpstr>
      <vt:lpstr>CLOSEYE Solutions</vt:lpstr>
      <vt:lpstr>CLOSEYE Solutions</vt:lpstr>
      <vt:lpstr>CLOSEYE VIP Event 2015</vt:lpstr>
      <vt:lpstr>Presentación de PowerPoint</vt:lpstr>
      <vt:lpstr>CLOSEYE Phase 3</vt:lpstr>
      <vt:lpstr>CLOSEYE Phase 3</vt:lpstr>
      <vt:lpstr>Conclusions</vt:lpstr>
      <vt:lpstr>Conclusions</vt:lpstr>
      <vt:lpstr>Presentación de PowerPoint</vt:lpstr>
    </vt:vector>
  </TitlesOfParts>
  <Company>ISDEFE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CLOSEYE PROJECT Kick-Off Meeting</dc:title>
  <dc:creator>Rafael Gonzalez Muñoz</dc:creator>
  <cp:lastModifiedBy>David Rios Morentin</cp:lastModifiedBy>
  <cp:revision>1013</cp:revision>
  <cp:lastPrinted>2016-06-06T08:20:06Z</cp:lastPrinted>
  <dcterms:created xsi:type="dcterms:W3CDTF">2013-06-21T07:55:37Z</dcterms:created>
  <dcterms:modified xsi:type="dcterms:W3CDTF">2016-06-08T15:53:37Z</dcterms:modified>
</cp:coreProperties>
</file>