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8" r:id="rId3"/>
    <p:sldId id="320" r:id="rId4"/>
    <p:sldId id="319" r:id="rId5"/>
    <p:sldId id="321" r:id="rId6"/>
    <p:sldId id="273" r:id="rId7"/>
    <p:sldId id="289" r:id="rId8"/>
    <p:sldId id="290" r:id="rId9"/>
    <p:sldId id="316" r:id="rId10"/>
    <p:sldId id="280" r:id="rId11"/>
    <p:sldId id="310" r:id="rId12"/>
    <p:sldId id="311" r:id="rId13"/>
    <p:sldId id="312" r:id="rId14"/>
    <p:sldId id="313" r:id="rId15"/>
    <p:sldId id="315" r:id="rId16"/>
    <p:sldId id="322" r:id="rId17"/>
    <p:sldId id="323"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117">
          <p15:clr>
            <a:srgbClr val="A4A3A4"/>
          </p15:clr>
        </p15:guide>
        <p15:guide id="2" orient="horz" pos="1888">
          <p15:clr>
            <a:srgbClr val="A4A3A4"/>
          </p15:clr>
        </p15:guide>
        <p15:guide id="3"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8DC"/>
    <a:srgbClr val="2F5B92"/>
    <a:srgbClr val="FFFFCC"/>
    <a:srgbClr val="CCECFF"/>
    <a:srgbClr val="FFFF66"/>
    <a:srgbClr val="FFFF00"/>
    <a:srgbClr val="FF99FF"/>
    <a:srgbClr val="003399"/>
    <a:srgbClr val="FFF900"/>
    <a:srgbClr val="C0C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1" autoAdjust="0"/>
    <p:restoredTop sz="69784" autoAdjust="0"/>
  </p:normalViewPr>
  <p:slideViewPr>
    <p:cSldViewPr>
      <p:cViewPr varScale="1">
        <p:scale>
          <a:sx n="74" d="100"/>
          <a:sy n="74" d="100"/>
        </p:scale>
        <p:origin x="-1536" y="-90"/>
      </p:cViewPr>
      <p:guideLst>
        <p:guide orient="horz" pos="1117"/>
        <p:guide orient="horz" pos="1888"/>
        <p:guide pos="3288"/>
      </p:guideLst>
    </p:cSldViewPr>
  </p:slid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F085E-E634-4E7C-B6C4-78AE671896BD}" type="doc">
      <dgm:prSet loTypeId="urn:microsoft.com/office/officeart/2009/3/layout/RandomtoResultProcess" loCatId="process" qsTypeId="urn:microsoft.com/office/officeart/2005/8/quickstyle/simple1" qsCatId="simple" csTypeId="urn:microsoft.com/office/officeart/2005/8/colors/accent6_4" csCatId="accent6" phldr="1"/>
      <dgm:spPr/>
      <dgm:t>
        <a:bodyPr/>
        <a:lstStyle/>
        <a:p>
          <a:endParaRPr lang="it-IT"/>
        </a:p>
      </dgm:t>
    </dgm:pt>
    <dgm:pt modelId="{5ABBF41E-A025-471C-91CE-0ECA5FBD6A19}">
      <dgm:prSet phldrT="[Testo]" custT="1"/>
      <dgm:spPr/>
      <dgm:t>
        <a:bodyPr/>
        <a:lstStyle/>
        <a:p>
          <a:r>
            <a:rPr lang="it-IT" sz="1400" dirty="0" err="1" smtClean="0"/>
            <a:t>Need</a:t>
          </a:r>
          <a:r>
            <a:rPr lang="it-IT" sz="1400" dirty="0" smtClean="0"/>
            <a:t> </a:t>
          </a:r>
          <a:r>
            <a:rPr lang="it-IT" sz="1400" dirty="0" err="1" smtClean="0"/>
            <a:t>description</a:t>
          </a:r>
          <a:endParaRPr lang="it-IT" sz="1400" dirty="0"/>
        </a:p>
      </dgm:t>
    </dgm:pt>
    <dgm:pt modelId="{3EDE662C-8401-4BDF-BDD1-5BE46B455C79}" type="parTrans" cxnId="{17643144-D97C-44BB-9BAE-D238A1530820}">
      <dgm:prSet/>
      <dgm:spPr/>
      <dgm:t>
        <a:bodyPr/>
        <a:lstStyle/>
        <a:p>
          <a:endParaRPr lang="it-IT" sz="1400"/>
        </a:p>
      </dgm:t>
    </dgm:pt>
    <dgm:pt modelId="{A810BE21-D218-442B-B872-3DC42B81B796}" type="sibTrans" cxnId="{17643144-D97C-44BB-9BAE-D238A1530820}">
      <dgm:prSet/>
      <dgm:spPr/>
      <dgm:t>
        <a:bodyPr/>
        <a:lstStyle/>
        <a:p>
          <a:endParaRPr lang="it-IT" sz="1400"/>
        </a:p>
      </dgm:t>
    </dgm:pt>
    <dgm:pt modelId="{1FF81AD8-D7C9-4D22-8D8F-AD0B564B397D}">
      <dgm:prSet phldrT="[Testo]" custT="1"/>
      <dgm:spPr/>
      <dgm:t>
        <a:bodyPr/>
        <a:lstStyle/>
        <a:p>
          <a:r>
            <a:rPr lang="it-IT" sz="1400" dirty="0" smtClean="0"/>
            <a:t>Business case </a:t>
          </a:r>
          <a:r>
            <a:rPr lang="it-IT" sz="1400" dirty="0" err="1" smtClean="0"/>
            <a:t>modeling</a:t>
          </a:r>
          <a:endParaRPr lang="it-IT" sz="1400" dirty="0" smtClean="0"/>
        </a:p>
      </dgm:t>
    </dgm:pt>
    <dgm:pt modelId="{2D03E20B-9DBC-4072-9A82-B90866E7AEF2}" type="parTrans" cxnId="{FEBEA892-CA34-4448-BDB6-590AEFAF67EF}">
      <dgm:prSet/>
      <dgm:spPr/>
      <dgm:t>
        <a:bodyPr/>
        <a:lstStyle/>
        <a:p>
          <a:endParaRPr lang="it-IT" sz="1400"/>
        </a:p>
      </dgm:t>
    </dgm:pt>
    <dgm:pt modelId="{7DD1E52C-0373-46F8-B01D-DEA82DB1027D}" type="sibTrans" cxnId="{FEBEA892-CA34-4448-BDB6-590AEFAF67EF}">
      <dgm:prSet/>
      <dgm:spPr/>
      <dgm:t>
        <a:bodyPr/>
        <a:lstStyle/>
        <a:p>
          <a:endParaRPr lang="it-IT" sz="1400"/>
        </a:p>
      </dgm:t>
    </dgm:pt>
    <dgm:pt modelId="{5D7E02BA-9F16-4CF9-B2E7-0BA090595114}">
      <dgm:prSet custT="1"/>
      <dgm:spPr/>
      <dgm:t>
        <a:bodyPr/>
        <a:lstStyle/>
        <a:p>
          <a:r>
            <a:rPr lang="it-IT" sz="1400" dirty="0" smtClean="0"/>
            <a:t>Market engagement and State of the art </a:t>
          </a:r>
          <a:r>
            <a:rPr lang="it-IT" sz="1400" dirty="0" err="1" smtClean="0"/>
            <a:t>analysis</a:t>
          </a:r>
          <a:endParaRPr lang="it-IT" sz="1400" dirty="0"/>
        </a:p>
      </dgm:t>
    </dgm:pt>
    <dgm:pt modelId="{76D273B0-C991-4FA4-9BE9-EB660D81003E}" type="parTrans" cxnId="{56769BBF-CCC4-463B-B854-DB94F8D0AD30}">
      <dgm:prSet/>
      <dgm:spPr/>
      <dgm:t>
        <a:bodyPr/>
        <a:lstStyle/>
        <a:p>
          <a:endParaRPr lang="it-IT" sz="1400"/>
        </a:p>
      </dgm:t>
    </dgm:pt>
    <dgm:pt modelId="{79832D46-4C5D-42AA-A79A-B1BE61C83F7A}" type="sibTrans" cxnId="{56769BBF-CCC4-463B-B854-DB94F8D0AD30}">
      <dgm:prSet/>
      <dgm:spPr/>
      <dgm:t>
        <a:bodyPr/>
        <a:lstStyle/>
        <a:p>
          <a:endParaRPr lang="it-IT" sz="1400"/>
        </a:p>
      </dgm:t>
    </dgm:pt>
    <dgm:pt modelId="{F800D54A-AA10-45BC-B355-82971630B315}">
      <dgm:prSet custT="1"/>
      <dgm:spPr/>
      <dgm:t>
        <a:bodyPr/>
        <a:lstStyle/>
        <a:p>
          <a:r>
            <a:rPr lang="it-IT" sz="1400" dirty="0" smtClean="0"/>
            <a:t>Procurement </a:t>
          </a:r>
          <a:r>
            <a:rPr lang="it-IT" sz="1400" dirty="0" err="1" smtClean="0"/>
            <a:t>approach</a:t>
          </a:r>
          <a:r>
            <a:rPr lang="it-IT" sz="1400" dirty="0" smtClean="0"/>
            <a:t> and </a:t>
          </a:r>
          <a:r>
            <a:rPr lang="it-IT" sz="1400" dirty="0" err="1" smtClean="0"/>
            <a:t>instrument</a:t>
          </a:r>
          <a:r>
            <a:rPr lang="it-IT" sz="1400" dirty="0" smtClean="0"/>
            <a:t> </a:t>
          </a:r>
          <a:r>
            <a:rPr lang="it-IT" sz="1400" dirty="0" err="1" smtClean="0"/>
            <a:t>definition</a:t>
          </a:r>
          <a:endParaRPr lang="it-IT" sz="1400" dirty="0" smtClean="0"/>
        </a:p>
      </dgm:t>
    </dgm:pt>
    <dgm:pt modelId="{BAC3D669-AA85-4289-870C-5D67651DF505}" type="parTrans" cxnId="{F8EDE3E7-846D-4823-B160-8EABA88BA89C}">
      <dgm:prSet/>
      <dgm:spPr/>
      <dgm:t>
        <a:bodyPr/>
        <a:lstStyle/>
        <a:p>
          <a:endParaRPr lang="it-IT" sz="1400"/>
        </a:p>
      </dgm:t>
    </dgm:pt>
    <dgm:pt modelId="{960566C2-335F-4795-9012-A1E94E74D5C7}" type="sibTrans" cxnId="{F8EDE3E7-846D-4823-B160-8EABA88BA89C}">
      <dgm:prSet/>
      <dgm:spPr/>
      <dgm:t>
        <a:bodyPr/>
        <a:lstStyle/>
        <a:p>
          <a:endParaRPr lang="it-IT" sz="1400"/>
        </a:p>
      </dgm:t>
    </dgm:pt>
    <dgm:pt modelId="{6481320A-3C28-42D6-9AC4-66329FD50FD8}">
      <dgm:prSet custT="1"/>
      <dgm:spPr/>
      <dgm:t>
        <a:bodyPr/>
        <a:lstStyle/>
        <a:p>
          <a:r>
            <a:rPr lang="it-IT" sz="2000" dirty="0" err="1" smtClean="0"/>
            <a:t>Pilot</a:t>
          </a:r>
          <a:r>
            <a:rPr lang="it-IT" sz="2000" dirty="0" smtClean="0"/>
            <a:t> </a:t>
          </a:r>
          <a:endParaRPr lang="it-IT" sz="2000" dirty="0"/>
        </a:p>
      </dgm:t>
    </dgm:pt>
    <dgm:pt modelId="{DFBA9C39-AD88-4178-88C4-8B5640B4559E}" type="parTrans" cxnId="{B1296026-73CE-4DE4-8DF3-477DC21BE0C6}">
      <dgm:prSet/>
      <dgm:spPr/>
      <dgm:t>
        <a:bodyPr/>
        <a:lstStyle/>
        <a:p>
          <a:endParaRPr lang="it-IT" sz="1400"/>
        </a:p>
      </dgm:t>
    </dgm:pt>
    <dgm:pt modelId="{2C77F75A-0B8E-47EF-96B3-C6EC91496286}" type="sibTrans" cxnId="{B1296026-73CE-4DE4-8DF3-477DC21BE0C6}">
      <dgm:prSet/>
      <dgm:spPr/>
      <dgm:t>
        <a:bodyPr/>
        <a:lstStyle/>
        <a:p>
          <a:endParaRPr lang="it-IT" sz="1400"/>
        </a:p>
      </dgm:t>
    </dgm:pt>
    <dgm:pt modelId="{2AF90BB0-374A-420C-968E-9CB4446941DF}" type="pres">
      <dgm:prSet presAssocID="{E65F085E-E634-4E7C-B6C4-78AE671896BD}" presName="Name0" presStyleCnt="0">
        <dgm:presLayoutVars>
          <dgm:dir/>
          <dgm:animOne val="branch"/>
          <dgm:animLvl val="lvl"/>
        </dgm:presLayoutVars>
      </dgm:prSet>
      <dgm:spPr/>
      <dgm:t>
        <a:bodyPr/>
        <a:lstStyle/>
        <a:p>
          <a:endParaRPr lang="it-IT"/>
        </a:p>
      </dgm:t>
    </dgm:pt>
    <dgm:pt modelId="{EDF98EAE-864E-41BB-9CC9-BB20844A8F26}" type="pres">
      <dgm:prSet presAssocID="{5ABBF41E-A025-471C-91CE-0ECA5FBD6A19}" presName="chaos" presStyleCnt="0"/>
      <dgm:spPr/>
    </dgm:pt>
    <dgm:pt modelId="{5D2EF38A-1691-4FAD-AE2A-ECCE3A39A9AA}" type="pres">
      <dgm:prSet presAssocID="{5ABBF41E-A025-471C-91CE-0ECA5FBD6A19}" presName="parTx1" presStyleLbl="revTx" presStyleIdx="0" presStyleCnt="4"/>
      <dgm:spPr/>
      <dgm:t>
        <a:bodyPr/>
        <a:lstStyle/>
        <a:p>
          <a:endParaRPr lang="it-IT"/>
        </a:p>
      </dgm:t>
    </dgm:pt>
    <dgm:pt modelId="{2881605D-69C1-4519-9E00-D61A2B85BC92}" type="pres">
      <dgm:prSet presAssocID="{5ABBF41E-A025-471C-91CE-0ECA5FBD6A19}" presName="c1" presStyleLbl="node1" presStyleIdx="0" presStyleCnt="19"/>
      <dgm:spPr/>
    </dgm:pt>
    <dgm:pt modelId="{832DA98E-A357-421E-8783-66368F84A977}" type="pres">
      <dgm:prSet presAssocID="{5ABBF41E-A025-471C-91CE-0ECA5FBD6A19}" presName="c2" presStyleLbl="node1" presStyleIdx="1" presStyleCnt="19"/>
      <dgm:spPr/>
    </dgm:pt>
    <dgm:pt modelId="{938E674B-2097-4AD0-95DE-39428D4E0FE7}" type="pres">
      <dgm:prSet presAssocID="{5ABBF41E-A025-471C-91CE-0ECA5FBD6A19}" presName="c3" presStyleLbl="node1" presStyleIdx="2" presStyleCnt="19"/>
      <dgm:spPr/>
    </dgm:pt>
    <dgm:pt modelId="{156A8DF6-DB1E-40D3-86F5-951814E55896}" type="pres">
      <dgm:prSet presAssocID="{5ABBF41E-A025-471C-91CE-0ECA5FBD6A19}" presName="c4" presStyleLbl="node1" presStyleIdx="3" presStyleCnt="19"/>
      <dgm:spPr/>
    </dgm:pt>
    <dgm:pt modelId="{FF5CC52B-D390-4398-88A5-4558AC20A3FC}" type="pres">
      <dgm:prSet presAssocID="{5ABBF41E-A025-471C-91CE-0ECA5FBD6A19}" presName="c5" presStyleLbl="node1" presStyleIdx="4" presStyleCnt="19"/>
      <dgm:spPr/>
    </dgm:pt>
    <dgm:pt modelId="{0440F2B8-9D8D-4392-93D1-3E0FD58FFD81}" type="pres">
      <dgm:prSet presAssocID="{5ABBF41E-A025-471C-91CE-0ECA5FBD6A19}" presName="c6" presStyleLbl="node1" presStyleIdx="5" presStyleCnt="19"/>
      <dgm:spPr/>
    </dgm:pt>
    <dgm:pt modelId="{8BB5C25F-CD7F-4108-9B5A-0F40B0D5A833}" type="pres">
      <dgm:prSet presAssocID="{5ABBF41E-A025-471C-91CE-0ECA5FBD6A19}" presName="c7" presStyleLbl="node1" presStyleIdx="6" presStyleCnt="19"/>
      <dgm:spPr/>
    </dgm:pt>
    <dgm:pt modelId="{E8ADED7B-EEC2-4C91-94B6-11F60183AF4E}" type="pres">
      <dgm:prSet presAssocID="{5ABBF41E-A025-471C-91CE-0ECA5FBD6A19}" presName="c8" presStyleLbl="node1" presStyleIdx="7" presStyleCnt="19"/>
      <dgm:spPr/>
    </dgm:pt>
    <dgm:pt modelId="{0421D0D6-B3D8-47D0-B3DC-B21687953A65}" type="pres">
      <dgm:prSet presAssocID="{5ABBF41E-A025-471C-91CE-0ECA5FBD6A19}" presName="c9" presStyleLbl="node1" presStyleIdx="8" presStyleCnt="19"/>
      <dgm:spPr/>
    </dgm:pt>
    <dgm:pt modelId="{52232F52-BABC-42F9-A243-CFCAE100DCF9}" type="pres">
      <dgm:prSet presAssocID="{5ABBF41E-A025-471C-91CE-0ECA5FBD6A19}" presName="c10" presStyleLbl="node1" presStyleIdx="9" presStyleCnt="19"/>
      <dgm:spPr/>
    </dgm:pt>
    <dgm:pt modelId="{D118E559-422D-4375-8C21-5D3B1BD4F6D3}" type="pres">
      <dgm:prSet presAssocID="{5ABBF41E-A025-471C-91CE-0ECA5FBD6A19}" presName="c11" presStyleLbl="node1" presStyleIdx="10" presStyleCnt="19"/>
      <dgm:spPr/>
    </dgm:pt>
    <dgm:pt modelId="{A25BE817-CABA-4CE3-A3D5-F3DF355358FA}" type="pres">
      <dgm:prSet presAssocID="{5ABBF41E-A025-471C-91CE-0ECA5FBD6A19}" presName="c12" presStyleLbl="node1" presStyleIdx="11" presStyleCnt="19"/>
      <dgm:spPr/>
    </dgm:pt>
    <dgm:pt modelId="{5975AFA1-2819-4C4E-98B9-FE8403308989}" type="pres">
      <dgm:prSet presAssocID="{5ABBF41E-A025-471C-91CE-0ECA5FBD6A19}" presName="c13" presStyleLbl="node1" presStyleIdx="12" presStyleCnt="19"/>
      <dgm:spPr/>
    </dgm:pt>
    <dgm:pt modelId="{9E11FF9B-DC44-4D1E-BD4C-6EF323C4D5E7}" type="pres">
      <dgm:prSet presAssocID="{5ABBF41E-A025-471C-91CE-0ECA5FBD6A19}" presName="c14" presStyleLbl="node1" presStyleIdx="13" presStyleCnt="19"/>
      <dgm:spPr/>
    </dgm:pt>
    <dgm:pt modelId="{E2A14707-2093-4AB0-A414-E8C6CA3EA942}" type="pres">
      <dgm:prSet presAssocID="{5ABBF41E-A025-471C-91CE-0ECA5FBD6A19}" presName="c15" presStyleLbl="node1" presStyleIdx="14" presStyleCnt="19"/>
      <dgm:spPr/>
    </dgm:pt>
    <dgm:pt modelId="{4D3DEC76-F41B-41A4-B9D9-9DC5A49B112E}" type="pres">
      <dgm:prSet presAssocID="{5ABBF41E-A025-471C-91CE-0ECA5FBD6A19}" presName="c16" presStyleLbl="node1" presStyleIdx="15" presStyleCnt="19"/>
      <dgm:spPr/>
    </dgm:pt>
    <dgm:pt modelId="{7E761D59-6E57-46ED-9174-6AC7A421F6A0}" type="pres">
      <dgm:prSet presAssocID="{5ABBF41E-A025-471C-91CE-0ECA5FBD6A19}" presName="c17" presStyleLbl="node1" presStyleIdx="16" presStyleCnt="19"/>
      <dgm:spPr/>
    </dgm:pt>
    <dgm:pt modelId="{2FB40D32-149F-4083-AF80-21795F9701E1}" type="pres">
      <dgm:prSet presAssocID="{5ABBF41E-A025-471C-91CE-0ECA5FBD6A19}" presName="c18" presStyleLbl="node1" presStyleIdx="17" presStyleCnt="19"/>
      <dgm:spPr/>
    </dgm:pt>
    <dgm:pt modelId="{FF28B6EA-4BAA-4B6A-BFA2-2F5F180F04BC}" type="pres">
      <dgm:prSet presAssocID="{A810BE21-D218-442B-B872-3DC42B81B796}" presName="chevronComposite1" presStyleCnt="0"/>
      <dgm:spPr/>
    </dgm:pt>
    <dgm:pt modelId="{E885FBDB-313A-49A7-823B-8EFDF44DBD5B}" type="pres">
      <dgm:prSet presAssocID="{A810BE21-D218-442B-B872-3DC42B81B796}" presName="chevron1" presStyleLbl="sibTrans2D1" presStyleIdx="0" presStyleCnt="4"/>
      <dgm:spPr/>
    </dgm:pt>
    <dgm:pt modelId="{6ACA4765-2E42-4D89-B2B3-E90172F7585E}" type="pres">
      <dgm:prSet presAssocID="{A810BE21-D218-442B-B872-3DC42B81B796}" presName="spChevron1" presStyleCnt="0"/>
      <dgm:spPr/>
    </dgm:pt>
    <dgm:pt modelId="{7431F283-29A9-41E7-BA03-B3B17CCA79D2}" type="pres">
      <dgm:prSet presAssocID="{1FF81AD8-D7C9-4D22-8D8F-AD0B564B397D}" presName="middle" presStyleCnt="0"/>
      <dgm:spPr/>
    </dgm:pt>
    <dgm:pt modelId="{22D13329-9309-445D-B2D8-35044B0D4BBB}" type="pres">
      <dgm:prSet presAssocID="{1FF81AD8-D7C9-4D22-8D8F-AD0B564B397D}" presName="parTxMid" presStyleLbl="revTx" presStyleIdx="1" presStyleCnt="4"/>
      <dgm:spPr/>
      <dgm:t>
        <a:bodyPr/>
        <a:lstStyle/>
        <a:p>
          <a:endParaRPr lang="it-IT"/>
        </a:p>
      </dgm:t>
    </dgm:pt>
    <dgm:pt modelId="{1086B974-58A8-41C8-AE72-85A7F275669A}" type="pres">
      <dgm:prSet presAssocID="{1FF81AD8-D7C9-4D22-8D8F-AD0B564B397D}" presName="spMid" presStyleCnt="0"/>
      <dgm:spPr/>
    </dgm:pt>
    <dgm:pt modelId="{C15C965F-5CCB-4B22-9344-E9C200D03884}" type="pres">
      <dgm:prSet presAssocID="{7DD1E52C-0373-46F8-B01D-DEA82DB1027D}" presName="chevronComposite1" presStyleCnt="0"/>
      <dgm:spPr/>
    </dgm:pt>
    <dgm:pt modelId="{DF5D96AF-B0B4-4EAE-921A-FDD02B2F6F31}" type="pres">
      <dgm:prSet presAssocID="{7DD1E52C-0373-46F8-B01D-DEA82DB1027D}" presName="chevron1" presStyleLbl="sibTrans2D1" presStyleIdx="1" presStyleCnt="4"/>
      <dgm:spPr/>
    </dgm:pt>
    <dgm:pt modelId="{573DD655-2B32-4494-B696-CEB3B8E61AF0}" type="pres">
      <dgm:prSet presAssocID="{7DD1E52C-0373-46F8-B01D-DEA82DB1027D}" presName="spChevron1" presStyleCnt="0"/>
      <dgm:spPr/>
    </dgm:pt>
    <dgm:pt modelId="{37B538B4-C79D-44EB-8751-39B6A44A477D}" type="pres">
      <dgm:prSet presAssocID="{5D7E02BA-9F16-4CF9-B2E7-0BA090595114}" presName="middle" presStyleCnt="0"/>
      <dgm:spPr/>
    </dgm:pt>
    <dgm:pt modelId="{21ACD3F8-5D5D-45B3-89B3-BBDB3D09BD82}" type="pres">
      <dgm:prSet presAssocID="{5D7E02BA-9F16-4CF9-B2E7-0BA090595114}" presName="parTxMid" presStyleLbl="revTx" presStyleIdx="2" presStyleCnt="4"/>
      <dgm:spPr/>
      <dgm:t>
        <a:bodyPr/>
        <a:lstStyle/>
        <a:p>
          <a:endParaRPr lang="it-IT"/>
        </a:p>
      </dgm:t>
    </dgm:pt>
    <dgm:pt modelId="{7B24A19F-9EB9-427B-A6AE-B4C0FE0D9BD9}" type="pres">
      <dgm:prSet presAssocID="{5D7E02BA-9F16-4CF9-B2E7-0BA090595114}" presName="spMid" presStyleCnt="0"/>
      <dgm:spPr/>
    </dgm:pt>
    <dgm:pt modelId="{99761124-2B6F-48B8-8ADD-C69D9C2C9B5E}" type="pres">
      <dgm:prSet presAssocID="{79832D46-4C5D-42AA-A79A-B1BE61C83F7A}" presName="chevronComposite1" presStyleCnt="0"/>
      <dgm:spPr/>
    </dgm:pt>
    <dgm:pt modelId="{58F4F354-2015-460E-A33F-022064CD1DBD}" type="pres">
      <dgm:prSet presAssocID="{79832D46-4C5D-42AA-A79A-B1BE61C83F7A}" presName="chevron1" presStyleLbl="sibTrans2D1" presStyleIdx="2" presStyleCnt="4"/>
      <dgm:spPr/>
    </dgm:pt>
    <dgm:pt modelId="{41B71363-F85B-427A-98E9-859A8EF3FA2A}" type="pres">
      <dgm:prSet presAssocID="{79832D46-4C5D-42AA-A79A-B1BE61C83F7A}" presName="spChevron1" presStyleCnt="0"/>
      <dgm:spPr/>
    </dgm:pt>
    <dgm:pt modelId="{51C6AD8C-0B5A-49F5-A227-DD00E6B81748}" type="pres">
      <dgm:prSet presAssocID="{F800D54A-AA10-45BC-B355-82971630B315}" presName="middle" presStyleCnt="0"/>
      <dgm:spPr/>
    </dgm:pt>
    <dgm:pt modelId="{5FFBB917-05A1-423A-9D51-D708EA27E582}" type="pres">
      <dgm:prSet presAssocID="{F800D54A-AA10-45BC-B355-82971630B315}" presName="parTxMid" presStyleLbl="revTx" presStyleIdx="3" presStyleCnt="4"/>
      <dgm:spPr/>
      <dgm:t>
        <a:bodyPr/>
        <a:lstStyle/>
        <a:p>
          <a:endParaRPr lang="it-IT"/>
        </a:p>
      </dgm:t>
    </dgm:pt>
    <dgm:pt modelId="{059C663C-FEC7-4C97-A3C9-8E9ECF51221C}" type="pres">
      <dgm:prSet presAssocID="{F800D54A-AA10-45BC-B355-82971630B315}" presName="spMid" presStyleCnt="0"/>
      <dgm:spPr/>
    </dgm:pt>
    <dgm:pt modelId="{F650A58F-C486-4F77-AF3E-85247604A076}" type="pres">
      <dgm:prSet presAssocID="{960566C2-335F-4795-9012-A1E94E74D5C7}" presName="chevronComposite1" presStyleCnt="0"/>
      <dgm:spPr/>
    </dgm:pt>
    <dgm:pt modelId="{D105757A-FFB7-416C-AD3D-6E4441AE8D16}" type="pres">
      <dgm:prSet presAssocID="{960566C2-335F-4795-9012-A1E94E74D5C7}" presName="chevron1" presStyleLbl="sibTrans2D1" presStyleIdx="3" presStyleCnt="4"/>
      <dgm:spPr/>
    </dgm:pt>
    <dgm:pt modelId="{0B450075-5364-4AD7-8E0B-CC2933C35373}" type="pres">
      <dgm:prSet presAssocID="{960566C2-335F-4795-9012-A1E94E74D5C7}" presName="spChevron1" presStyleCnt="0"/>
      <dgm:spPr/>
    </dgm:pt>
    <dgm:pt modelId="{A057EF4D-6279-4302-9048-C4D41141EE53}" type="pres">
      <dgm:prSet presAssocID="{6481320A-3C28-42D6-9AC4-66329FD50FD8}" presName="last" presStyleCnt="0"/>
      <dgm:spPr/>
    </dgm:pt>
    <dgm:pt modelId="{61DAFCC2-64A6-4761-B42B-E4FE546DEB17}" type="pres">
      <dgm:prSet presAssocID="{6481320A-3C28-42D6-9AC4-66329FD50FD8}" presName="circleTx" presStyleLbl="node1" presStyleIdx="18" presStyleCnt="19"/>
      <dgm:spPr/>
      <dgm:t>
        <a:bodyPr/>
        <a:lstStyle/>
        <a:p>
          <a:endParaRPr lang="it-IT"/>
        </a:p>
      </dgm:t>
    </dgm:pt>
    <dgm:pt modelId="{1B74FB88-FD50-44A0-ACEA-A0EB7CB7CBA2}" type="pres">
      <dgm:prSet presAssocID="{6481320A-3C28-42D6-9AC4-66329FD50FD8}" presName="spN" presStyleCnt="0"/>
      <dgm:spPr/>
    </dgm:pt>
  </dgm:ptLst>
  <dgm:cxnLst>
    <dgm:cxn modelId="{B1296026-73CE-4DE4-8DF3-477DC21BE0C6}" srcId="{E65F085E-E634-4E7C-B6C4-78AE671896BD}" destId="{6481320A-3C28-42D6-9AC4-66329FD50FD8}" srcOrd="4" destOrd="0" parTransId="{DFBA9C39-AD88-4178-88C4-8B5640B4559E}" sibTransId="{2C77F75A-0B8E-47EF-96B3-C6EC91496286}"/>
    <dgm:cxn modelId="{4A0B818B-2881-4A57-A865-FBD0B4B278E9}" type="presOf" srcId="{E65F085E-E634-4E7C-B6C4-78AE671896BD}" destId="{2AF90BB0-374A-420C-968E-9CB4446941DF}" srcOrd="0" destOrd="0" presId="urn:microsoft.com/office/officeart/2009/3/layout/RandomtoResultProcess"/>
    <dgm:cxn modelId="{279A2557-F310-4E47-A6A8-C9F8EC52044A}" type="presOf" srcId="{5D7E02BA-9F16-4CF9-B2E7-0BA090595114}" destId="{21ACD3F8-5D5D-45B3-89B3-BBDB3D09BD82}" srcOrd="0" destOrd="0" presId="urn:microsoft.com/office/officeart/2009/3/layout/RandomtoResultProcess"/>
    <dgm:cxn modelId="{0686CB36-7BB2-48EB-B7FF-EB13D13883DE}" type="presOf" srcId="{F800D54A-AA10-45BC-B355-82971630B315}" destId="{5FFBB917-05A1-423A-9D51-D708EA27E582}" srcOrd="0" destOrd="0" presId="urn:microsoft.com/office/officeart/2009/3/layout/RandomtoResultProcess"/>
    <dgm:cxn modelId="{FEBEA892-CA34-4448-BDB6-590AEFAF67EF}" srcId="{E65F085E-E634-4E7C-B6C4-78AE671896BD}" destId="{1FF81AD8-D7C9-4D22-8D8F-AD0B564B397D}" srcOrd="1" destOrd="0" parTransId="{2D03E20B-9DBC-4072-9A82-B90866E7AEF2}" sibTransId="{7DD1E52C-0373-46F8-B01D-DEA82DB1027D}"/>
    <dgm:cxn modelId="{F8EDE3E7-846D-4823-B160-8EABA88BA89C}" srcId="{E65F085E-E634-4E7C-B6C4-78AE671896BD}" destId="{F800D54A-AA10-45BC-B355-82971630B315}" srcOrd="3" destOrd="0" parTransId="{BAC3D669-AA85-4289-870C-5D67651DF505}" sibTransId="{960566C2-335F-4795-9012-A1E94E74D5C7}"/>
    <dgm:cxn modelId="{17643144-D97C-44BB-9BAE-D238A1530820}" srcId="{E65F085E-E634-4E7C-B6C4-78AE671896BD}" destId="{5ABBF41E-A025-471C-91CE-0ECA5FBD6A19}" srcOrd="0" destOrd="0" parTransId="{3EDE662C-8401-4BDF-BDD1-5BE46B455C79}" sibTransId="{A810BE21-D218-442B-B872-3DC42B81B796}"/>
    <dgm:cxn modelId="{63F2CDF5-BF32-482B-B987-7F7A5130B472}" type="presOf" srcId="{1FF81AD8-D7C9-4D22-8D8F-AD0B564B397D}" destId="{22D13329-9309-445D-B2D8-35044B0D4BBB}" srcOrd="0" destOrd="0" presId="urn:microsoft.com/office/officeart/2009/3/layout/RandomtoResultProcess"/>
    <dgm:cxn modelId="{FDC62177-4E45-4B5B-ADA1-2E31E0F344F2}" type="presOf" srcId="{6481320A-3C28-42D6-9AC4-66329FD50FD8}" destId="{61DAFCC2-64A6-4761-B42B-E4FE546DEB17}" srcOrd="0" destOrd="0" presId="urn:microsoft.com/office/officeart/2009/3/layout/RandomtoResultProcess"/>
    <dgm:cxn modelId="{6A549E8A-311A-413B-90BB-A55869436EBE}" type="presOf" srcId="{5ABBF41E-A025-471C-91CE-0ECA5FBD6A19}" destId="{5D2EF38A-1691-4FAD-AE2A-ECCE3A39A9AA}" srcOrd="0" destOrd="0" presId="urn:microsoft.com/office/officeart/2009/3/layout/RandomtoResultProcess"/>
    <dgm:cxn modelId="{56769BBF-CCC4-463B-B854-DB94F8D0AD30}" srcId="{E65F085E-E634-4E7C-B6C4-78AE671896BD}" destId="{5D7E02BA-9F16-4CF9-B2E7-0BA090595114}" srcOrd="2" destOrd="0" parTransId="{76D273B0-C991-4FA4-9BE9-EB660D81003E}" sibTransId="{79832D46-4C5D-42AA-A79A-B1BE61C83F7A}"/>
    <dgm:cxn modelId="{0061364F-5141-483B-AE16-7646C6089F87}" type="presParOf" srcId="{2AF90BB0-374A-420C-968E-9CB4446941DF}" destId="{EDF98EAE-864E-41BB-9CC9-BB20844A8F26}" srcOrd="0" destOrd="0" presId="urn:microsoft.com/office/officeart/2009/3/layout/RandomtoResultProcess"/>
    <dgm:cxn modelId="{E148F9E1-BF9B-4FC8-8753-6934598EB67B}" type="presParOf" srcId="{EDF98EAE-864E-41BB-9CC9-BB20844A8F26}" destId="{5D2EF38A-1691-4FAD-AE2A-ECCE3A39A9AA}" srcOrd="0" destOrd="0" presId="urn:microsoft.com/office/officeart/2009/3/layout/RandomtoResultProcess"/>
    <dgm:cxn modelId="{C6CA6421-BB54-4F39-92E2-4AB1F130EB7F}" type="presParOf" srcId="{EDF98EAE-864E-41BB-9CC9-BB20844A8F26}" destId="{2881605D-69C1-4519-9E00-D61A2B85BC92}" srcOrd="1" destOrd="0" presId="urn:microsoft.com/office/officeart/2009/3/layout/RandomtoResultProcess"/>
    <dgm:cxn modelId="{B4725803-8ADB-4DBE-B6F4-1F5EC31BF803}" type="presParOf" srcId="{EDF98EAE-864E-41BB-9CC9-BB20844A8F26}" destId="{832DA98E-A357-421E-8783-66368F84A977}" srcOrd="2" destOrd="0" presId="urn:microsoft.com/office/officeart/2009/3/layout/RandomtoResultProcess"/>
    <dgm:cxn modelId="{0D55CF43-BB9F-415D-9490-DD54FECF561C}" type="presParOf" srcId="{EDF98EAE-864E-41BB-9CC9-BB20844A8F26}" destId="{938E674B-2097-4AD0-95DE-39428D4E0FE7}" srcOrd="3" destOrd="0" presId="urn:microsoft.com/office/officeart/2009/3/layout/RandomtoResultProcess"/>
    <dgm:cxn modelId="{EA27C892-73E5-4CFF-9072-E62CF7756130}" type="presParOf" srcId="{EDF98EAE-864E-41BB-9CC9-BB20844A8F26}" destId="{156A8DF6-DB1E-40D3-86F5-951814E55896}" srcOrd="4" destOrd="0" presId="urn:microsoft.com/office/officeart/2009/3/layout/RandomtoResultProcess"/>
    <dgm:cxn modelId="{04196734-2369-44B3-8175-8A2680308D22}" type="presParOf" srcId="{EDF98EAE-864E-41BB-9CC9-BB20844A8F26}" destId="{FF5CC52B-D390-4398-88A5-4558AC20A3FC}" srcOrd="5" destOrd="0" presId="urn:microsoft.com/office/officeart/2009/3/layout/RandomtoResultProcess"/>
    <dgm:cxn modelId="{EED6D6D7-9E64-4C04-8807-D561DF890B51}" type="presParOf" srcId="{EDF98EAE-864E-41BB-9CC9-BB20844A8F26}" destId="{0440F2B8-9D8D-4392-93D1-3E0FD58FFD81}" srcOrd="6" destOrd="0" presId="urn:microsoft.com/office/officeart/2009/3/layout/RandomtoResultProcess"/>
    <dgm:cxn modelId="{E72CD912-CBE3-43D5-9230-41A63C3C3934}" type="presParOf" srcId="{EDF98EAE-864E-41BB-9CC9-BB20844A8F26}" destId="{8BB5C25F-CD7F-4108-9B5A-0F40B0D5A833}" srcOrd="7" destOrd="0" presId="urn:microsoft.com/office/officeart/2009/3/layout/RandomtoResultProcess"/>
    <dgm:cxn modelId="{6F0B9259-672B-4944-B91E-B91747B73550}" type="presParOf" srcId="{EDF98EAE-864E-41BB-9CC9-BB20844A8F26}" destId="{E8ADED7B-EEC2-4C91-94B6-11F60183AF4E}" srcOrd="8" destOrd="0" presId="urn:microsoft.com/office/officeart/2009/3/layout/RandomtoResultProcess"/>
    <dgm:cxn modelId="{B274F970-9A5B-4716-AACC-91A980875693}" type="presParOf" srcId="{EDF98EAE-864E-41BB-9CC9-BB20844A8F26}" destId="{0421D0D6-B3D8-47D0-B3DC-B21687953A65}" srcOrd="9" destOrd="0" presId="urn:microsoft.com/office/officeart/2009/3/layout/RandomtoResultProcess"/>
    <dgm:cxn modelId="{35CDBB72-9645-4770-BB32-AE0B8F7A4726}" type="presParOf" srcId="{EDF98EAE-864E-41BB-9CC9-BB20844A8F26}" destId="{52232F52-BABC-42F9-A243-CFCAE100DCF9}" srcOrd="10" destOrd="0" presId="urn:microsoft.com/office/officeart/2009/3/layout/RandomtoResultProcess"/>
    <dgm:cxn modelId="{7FF60548-0875-4E38-86FD-498FD1AC346D}" type="presParOf" srcId="{EDF98EAE-864E-41BB-9CC9-BB20844A8F26}" destId="{D118E559-422D-4375-8C21-5D3B1BD4F6D3}" srcOrd="11" destOrd="0" presId="urn:microsoft.com/office/officeart/2009/3/layout/RandomtoResultProcess"/>
    <dgm:cxn modelId="{CA373D79-8511-41F1-B27E-BC24195DA0B0}" type="presParOf" srcId="{EDF98EAE-864E-41BB-9CC9-BB20844A8F26}" destId="{A25BE817-CABA-4CE3-A3D5-F3DF355358FA}" srcOrd="12" destOrd="0" presId="urn:microsoft.com/office/officeart/2009/3/layout/RandomtoResultProcess"/>
    <dgm:cxn modelId="{0DBC1CDD-3D38-4D2D-BE92-6D9C9FA34DB1}" type="presParOf" srcId="{EDF98EAE-864E-41BB-9CC9-BB20844A8F26}" destId="{5975AFA1-2819-4C4E-98B9-FE8403308989}" srcOrd="13" destOrd="0" presId="urn:microsoft.com/office/officeart/2009/3/layout/RandomtoResultProcess"/>
    <dgm:cxn modelId="{4215EB2B-6423-4313-B5D6-7759ECFC70C4}" type="presParOf" srcId="{EDF98EAE-864E-41BB-9CC9-BB20844A8F26}" destId="{9E11FF9B-DC44-4D1E-BD4C-6EF323C4D5E7}" srcOrd="14" destOrd="0" presId="urn:microsoft.com/office/officeart/2009/3/layout/RandomtoResultProcess"/>
    <dgm:cxn modelId="{3DCFA40B-934B-4EEA-A1A9-C3628CF3C5E3}" type="presParOf" srcId="{EDF98EAE-864E-41BB-9CC9-BB20844A8F26}" destId="{E2A14707-2093-4AB0-A414-E8C6CA3EA942}" srcOrd="15" destOrd="0" presId="urn:microsoft.com/office/officeart/2009/3/layout/RandomtoResultProcess"/>
    <dgm:cxn modelId="{D6D566AA-80B0-4395-A60A-8CEC8475CA57}" type="presParOf" srcId="{EDF98EAE-864E-41BB-9CC9-BB20844A8F26}" destId="{4D3DEC76-F41B-41A4-B9D9-9DC5A49B112E}" srcOrd="16" destOrd="0" presId="urn:microsoft.com/office/officeart/2009/3/layout/RandomtoResultProcess"/>
    <dgm:cxn modelId="{1FC1F3D4-6B69-4D53-8403-D01EEF5FF6BF}" type="presParOf" srcId="{EDF98EAE-864E-41BB-9CC9-BB20844A8F26}" destId="{7E761D59-6E57-46ED-9174-6AC7A421F6A0}" srcOrd="17" destOrd="0" presId="urn:microsoft.com/office/officeart/2009/3/layout/RandomtoResultProcess"/>
    <dgm:cxn modelId="{20B7557E-E506-4B43-AD9E-6BABED270342}" type="presParOf" srcId="{EDF98EAE-864E-41BB-9CC9-BB20844A8F26}" destId="{2FB40D32-149F-4083-AF80-21795F9701E1}" srcOrd="18" destOrd="0" presId="urn:microsoft.com/office/officeart/2009/3/layout/RandomtoResultProcess"/>
    <dgm:cxn modelId="{C10B2DEF-345A-4957-968C-15455BED7314}" type="presParOf" srcId="{2AF90BB0-374A-420C-968E-9CB4446941DF}" destId="{FF28B6EA-4BAA-4B6A-BFA2-2F5F180F04BC}" srcOrd="1" destOrd="0" presId="urn:microsoft.com/office/officeart/2009/3/layout/RandomtoResultProcess"/>
    <dgm:cxn modelId="{0475B917-03D8-48B4-BACA-CA859E64341F}" type="presParOf" srcId="{FF28B6EA-4BAA-4B6A-BFA2-2F5F180F04BC}" destId="{E885FBDB-313A-49A7-823B-8EFDF44DBD5B}" srcOrd="0" destOrd="0" presId="urn:microsoft.com/office/officeart/2009/3/layout/RandomtoResultProcess"/>
    <dgm:cxn modelId="{20261F1F-6AA8-44DA-9535-232A04C5A3C4}" type="presParOf" srcId="{FF28B6EA-4BAA-4B6A-BFA2-2F5F180F04BC}" destId="{6ACA4765-2E42-4D89-B2B3-E90172F7585E}" srcOrd="1" destOrd="0" presId="urn:microsoft.com/office/officeart/2009/3/layout/RandomtoResultProcess"/>
    <dgm:cxn modelId="{B8BB4404-9FCB-49CC-B419-4657923ED929}" type="presParOf" srcId="{2AF90BB0-374A-420C-968E-9CB4446941DF}" destId="{7431F283-29A9-41E7-BA03-B3B17CCA79D2}" srcOrd="2" destOrd="0" presId="urn:microsoft.com/office/officeart/2009/3/layout/RandomtoResultProcess"/>
    <dgm:cxn modelId="{FEFD6BEF-1B55-441A-8AC6-9E40DF34165B}" type="presParOf" srcId="{7431F283-29A9-41E7-BA03-B3B17CCA79D2}" destId="{22D13329-9309-445D-B2D8-35044B0D4BBB}" srcOrd="0" destOrd="0" presId="urn:microsoft.com/office/officeart/2009/3/layout/RandomtoResultProcess"/>
    <dgm:cxn modelId="{8972278B-3E1C-448B-B780-BB9FB12F8316}" type="presParOf" srcId="{7431F283-29A9-41E7-BA03-B3B17CCA79D2}" destId="{1086B974-58A8-41C8-AE72-85A7F275669A}" srcOrd="1" destOrd="0" presId="urn:microsoft.com/office/officeart/2009/3/layout/RandomtoResultProcess"/>
    <dgm:cxn modelId="{8DA08BA4-2DAD-4F7F-B3C7-9A3231CCCAFF}" type="presParOf" srcId="{2AF90BB0-374A-420C-968E-9CB4446941DF}" destId="{C15C965F-5CCB-4B22-9344-E9C200D03884}" srcOrd="3" destOrd="0" presId="urn:microsoft.com/office/officeart/2009/3/layout/RandomtoResultProcess"/>
    <dgm:cxn modelId="{486D8D50-3D74-43C4-9D6F-7BCFEF5BE43C}" type="presParOf" srcId="{C15C965F-5CCB-4B22-9344-E9C200D03884}" destId="{DF5D96AF-B0B4-4EAE-921A-FDD02B2F6F31}" srcOrd="0" destOrd="0" presId="urn:microsoft.com/office/officeart/2009/3/layout/RandomtoResultProcess"/>
    <dgm:cxn modelId="{07EF1C63-18B7-447D-B3B4-B7B822C1C3FF}" type="presParOf" srcId="{C15C965F-5CCB-4B22-9344-E9C200D03884}" destId="{573DD655-2B32-4494-B696-CEB3B8E61AF0}" srcOrd="1" destOrd="0" presId="urn:microsoft.com/office/officeart/2009/3/layout/RandomtoResultProcess"/>
    <dgm:cxn modelId="{A93B00D8-076D-4DD2-9A06-592E6A474019}" type="presParOf" srcId="{2AF90BB0-374A-420C-968E-9CB4446941DF}" destId="{37B538B4-C79D-44EB-8751-39B6A44A477D}" srcOrd="4" destOrd="0" presId="urn:microsoft.com/office/officeart/2009/3/layout/RandomtoResultProcess"/>
    <dgm:cxn modelId="{31D53138-41B6-4B61-80C0-0F873236C8B3}" type="presParOf" srcId="{37B538B4-C79D-44EB-8751-39B6A44A477D}" destId="{21ACD3F8-5D5D-45B3-89B3-BBDB3D09BD82}" srcOrd="0" destOrd="0" presId="urn:microsoft.com/office/officeart/2009/3/layout/RandomtoResultProcess"/>
    <dgm:cxn modelId="{01B7D526-58FA-430B-9575-93B78194E34D}" type="presParOf" srcId="{37B538B4-C79D-44EB-8751-39B6A44A477D}" destId="{7B24A19F-9EB9-427B-A6AE-B4C0FE0D9BD9}" srcOrd="1" destOrd="0" presId="urn:microsoft.com/office/officeart/2009/3/layout/RandomtoResultProcess"/>
    <dgm:cxn modelId="{37D701E6-B58C-4D56-94C4-69C8AE200D69}" type="presParOf" srcId="{2AF90BB0-374A-420C-968E-9CB4446941DF}" destId="{99761124-2B6F-48B8-8ADD-C69D9C2C9B5E}" srcOrd="5" destOrd="0" presId="urn:microsoft.com/office/officeart/2009/3/layout/RandomtoResultProcess"/>
    <dgm:cxn modelId="{00EC1A0F-7774-437D-A57B-70369BC778A8}" type="presParOf" srcId="{99761124-2B6F-48B8-8ADD-C69D9C2C9B5E}" destId="{58F4F354-2015-460E-A33F-022064CD1DBD}" srcOrd="0" destOrd="0" presId="urn:microsoft.com/office/officeart/2009/3/layout/RandomtoResultProcess"/>
    <dgm:cxn modelId="{248729C0-278E-468B-985C-8BC59125DFD8}" type="presParOf" srcId="{99761124-2B6F-48B8-8ADD-C69D9C2C9B5E}" destId="{41B71363-F85B-427A-98E9-859A8EF3FA2A}" srcOrd="1" destOrd="0" presId="urn:microsoft.com/office/officeart/2009/3/layout/RandomtoResultProcess"/>
    <dgm:cxn modelId="{93933B4C-6F65-4C69-BFD2-B0EDDBC68255}" type="presParOf" srcId="{2AF90BB0-374A-420C-968E-9CB4446941DF}" destId="{51C6AD8C-0B5A-49F5-A227-DD00E6B81748}" srcOrd="6" destOrd="0" presId="urn:microsoft.com/office/officeart/2009/3/layout/RandomtoResultProcess"/>
    <dgm:cxn modelId="{1ADDF448-9711-4610-9CBE-215800318963}" type="presParOf" srcId="{51C6AD8C-0B5A-49F5-A227-DD00E6B81748}" destId="{5FFBB917-05A1-423A-9D51-D708EA27E582}" srcOrd="0" destOrd="0" presId="urn:microsoft.com/office/officeart/2009/3/layout/RandomtoResultProcess"/>
    <dgm:cxn modelId="{DDB2B83F-9DCD-4959-A2F5-9CD507869085}" type="presParOf" srcId="{51C6AD8C-0B5A-49F5-A227-DD00E6B81748}" destId="{059C663C-FEC7-4C97-A3C9-8E9ECF51221C}" srcOrd="1" destOrd="0" presId="urn:microsoft.com/office/officeart/2009/3/layout/RandomtoResultProcess"/>
    <dgm:cxn modelId="{10A83168-B32C-42C2-9487-4840AC647A67}" type="presParOf" srcId="{2AF90BB0-374A-420C-968E-9CB4446941DF}" destId="{F650A58F-C486-4F77-AF3E-85247604A076}" srcOrd="7" destOrd="0" presId="urn:microsoft.com/office/officeart/2009/3/layout/RandomtoResultProcess"/>
    <dgm:cxn modelId="{D54F2D43-0291-46C3-AEFD-B07BC9D854DC}" type="presParOf" srcId="{F650A58F-C486-4F77-AF3E-85247604A076}" destId="{D105757A-FFB7-416C-AD3D-6E4441AE8D16}" srcOrd="0" destOrd="0" presId="urn:microsoft.com/office/officeart/2009/3/layout/RandomtoResultProcess"/>
    <dgm:cxn modelId="{16439441-5A22-4403-B8C8-CA9D35E27919}" type="presParOf" srcId="{F650A58F-C486-4F77-AF3E-85247604A076}" destId="{0B450075-5364-4AD7-8E0B-CC2933C35373}" srcOrd="1" destOrd="0" presId="urn:microsoft.com/office/officeart/2009/3/layout/RandomtoResultProcess"/>
    <dgm:cxn modelId="{6D4D9E76-7BDE-4C7E-91E2-E84ED338EA8C}" type="presParOf" srcId="{2AF90BB0-374A-420C-968E-9CB4446941DF}" destId="{A057EF4D-6279-4302-9048-C4D41141EE53}" srcOrd="8" destOrd="0" presId="urn:microsoft.com/office/officeart/2009/3/layout/RandomtoResultProcess"/>
    <dgm:cxn modelId="{C485365A-AA25-4011-A6B7-0D624F3FD5A8}" type="presParOf" srcId="{A057EF4D-6279-4302-9048-C4D41141EE53}" destId="{61DAFCC2-64A6-4761-B42B-E4FE546DEB17}" srcOrd="0" destOrd="0" presId="urn:microsoft.com/office/officeart/2009/3/layout/RandomtoResultProcess"/>
    <dgm:cxn modelId="{6AE86CAA-4EB9-4C5F-AB78-DC625C8BF4AA}" type="presParOf" srcId="{A057EF4D-6279-4302-9048-C4D41141EE53}" destId="{1B74FB88-FD50-44A0-ACEA-A0EB7CB7CBA2}"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77A02-BE96-4D1E-BDD8-A020571B59BB}" type="doc">
      <dgm:prSet loTypeId="urn:microsoft.com/office/officeart/2005/8/layout/equation1" loCatId="process" qsTypeId="urn:microsoft.com/office/officeart/2005/8/quickstyle/simple1" qsCatId="simple" csTypeId="urn:microsoft.com/office/officeart/2005/8/colors/accent1_2" csCatId="accent1" phldr="1"/>
      <dgm:spPr/>
    </dgm:pt>
    <dgm:pt modelId="{AED699CE-F74C-4693-86CD-90650B48726F}">
      <dgm:prSet phldrT="[Testo]"/>
      <dgm:spPr/>
      <dgm:t>
        <a:bodyPr/>
        <a:lstStyle/>
        <a:p>
          <a:r>
            <a:rPr lang="it-IT" dirty="0" smtClean="0"/>
            <a:t>1</a:t>
          </a:r>
          <a:endParaRPr lang="it-IT" dirty="0"/>
        </a:p>
      </dgm:t>
    </dgm:pt>
    <dgm:pt modelId="{A3A557B3-3C07-496A-A3C9-554E849A2A0A}" type="parTrans" cxnId="{7987ECAA-6E99-44D6-BB43-FD7ABC6DE95F}">
      <dgm:prSet/>
      <dgm:spPr/>
      <dgm:t>
        <a:bodyPr/>
        <a:lstStyle/>
        <a:p>
          <a:endParaRPr lang="it-IT"/>
        </a:p>
      </dgm:t>
    </dgm:pt>
    <dgm:pt modelId="{0BDB6413-8580-44A7-BBEE-6326FBDE42C1}" type="sibTrans" cxnId="{7987ECAA-6E99-44D6-BB43-FD7ABC6DE95F}">
      <dgm:prSet/>
      <dgm:spPr/>
      <dgm:t>
        <a:bodyPr/>
        <a:lstStyle/>
        <a:p>
          <a:endParaRPr lang="it-IT"/>
        </a:p>
      </dgm:t>
    </dgm:pt>
    <dgm:pt modelId="{9A068C1C-D4D5-423B-8CFE-5EFE7485DF4A}">
      <dgm:prSet phldrT="[Testo]"/>
      <dgm:spPr/>
      <dgm:t>
        <a:bodyPr/>
        <a:lstStyle/>
        <a:p>
          <a:r>
            <a:rPr lang="it-IT" dirty="0" smtClean="0"/>
            <a:t>2</a:t>
          </a:r>
          <a:endParaRPr lang="it-IT" dirty="0"/>
        </a:p>
      </dgm:t>
    </dgm:pt>
    <dgm:pt modelId="{54FB2EF7-B8C2-4FF4-B30B-E6CD82C5C6F8}" type="parTrans" cxnId="{39ACB1B6-8B22-4EAF-8230-CA20F229E19F}">
      <dgm:prSet/>
      <dgm:spPr/>
      <dgm:t>
        <a:bodyPr/>
        <a:lstStyle/>
        <a:p>
          <a:endParaRPr lang="it-IT"/>
        </a:p>
      </dgm:t>
    </dgm:pt>
    <dgm:pt modelId="{54BF75DB-AE12-44B5-AA44-C2727FF12DC5}" type="sibTrans" cxnId="{39ACB1B6-8B22-4EAF-8230-CA20F229E19F}">
      <dgm:prSet/>
      <dgm:spPr/>
      <dgm:t>
        <a:bodyPr/>
        <a:lstStyle/>
        <a:p>
          <a:endParaRPr lang="it-IT"/>
        </a:p>
      </dgm:t>
    </dgm:pt>
    <dgm:pt modelId="{F4158AD2-779E-44A7-B6A8-073F243ABB98}">
      <dgm:prSet phldrT="[Testo]"/>
      <dgm:spPr/>
      <dgm:t>
        <a:bodyPr/>
        <a:lstStyle/>
        <a:p>
          <a:r>
            <a:rPr lang="it-IT" dirty="0" err="1" smtClean="0"/>
            <a:t>Pilot</a:t>
          </a:r>
          <a:endParaRPr lang="it-IT" dirty="0" smtClean="0"/>
        </a:p>
      </dgm:t>
    </dgm:pt>
    <dgm:pt modelId="{F60397A8-756E-4471-B5C0-821A73F22F1F}" type="parTrans" cxnId="{DF78ED5F-7C81-4BD9-99A1-10F56D105E71}">
      <dgm:prSet/>
      <dgm:spPr/>
      <dgm:t>
        <a:bodyPr/>
        <a:lstStyle/>
        <a:p>
          <a:endParaRPr lang="it-IT"/>
        </a:p>
      </dgm:t>
    </dgm:pt>
    <dgm:pt modelId="{E881A251-3EB5-4B13-9120-2F247B36577B}" type="sibTrans" cxnId="{DF78ED5F-7C81-4BD9-99A1-10F56D105E71}">
      <dgm:prSet/>
      <dgm:spPr/>
      <dgm:t>
        <a:bodyPr/>
        <a:lstStyle/>
        <a:p>
          <a:endParaRPr lang="it-IT"/>
        </a:p>
      </dgm:t>
    </dgm:pt>
    <dgm:pt modelId="{607381E8-9418-474F-BA37-13765CACA9A5}">
      <dgm:prSet/>
      <dgm:spPr/>
      <dgm:t>
        <a:bodyPr/>
        <a:lstStyle/>
        <a:p>
          <a:r>
            <a:rPr lang="it-IT" dirty="0" smtClean="0"/>
            <a:t>3</a:t>
          </a:r>
          <a:endParaRPr lang="it-IT" dirty="0"/>
        </a:p>
      </dgm:t>
    </dgm:pt>
    <dgm:pt modelId="{05B1BB6F-7F19-4F63-9548-03A3CEA751F2}" type="parTrans" cxnId="{F1B07370-F2F1-4324-A5A0-A6DCD8DC4CCE}">
      <dgm:prSet/>
      <dgm:spPr/>
      <dgm:t>
        <a:bodyPr/>
        <a:lstStyle/>
        <a:p>
          <a:endParaRPr lang="it-IT"/>
        </a:p>
      </dgm:t>
    </dgm:pt>
    <dgm:pt modelId="{442E5BAC-6595-4FFA-B97F-DAB5406A9F4A}" type="sibTrans" cxnId="{F1B07370-F2F1-4324-A5A0-A6DCD8DC4CCE}">
      <dgm:prSet/>
      <dgm:spPr/>
      <dgm:t>
        <a:bodyPr/>
        <a:lstStyle/>
        <a:p>
          <a:endParaRPr lang="it-IT"/>
        </a:p>
      </dgm:t>
    </dgm:pt>
    <dgm:pt modelId="{00E7E631-834D-451F-9062-BFD5B87BC4F8}">
      <dgm:prSet/>
      <dgm:spPr/>
      <dgm:t>
        <a:bodyPr/>
        <a:lstStyle/>
        <a:p>
          <a:r>
            <a:rPr lang="it-IT" dirty="0" smtClean="0"/>
            <a:t>4</a:t>
          </a:r>
          <a:endParaRPr lang="it-IT" dirty="0"/>
        </a:p>
      </dgm:t>
    </dgm:pt>
    <dgm:pt modelId="{8F2D0D46-D8FE-42CF-A7A4-4E2C628D4B0D}" type="parTrans" cxnId="{4D2E089A-2CDF-43A2-91E2-2D3AC2A04726}">
      <dgm:prSet/>
      <dgm:spPr/>
      <dgm:t>
        <a:bodyPr/>
        <a:lstStyle/>
        <a:p>
          <a:endParaRPr lang="it-IT"/>
        </a:p>
      </dgm:t>
    </dgm:pt>
    <dgm:pt modelId="{84BC7BB4-C3D1-430D-81FD-C18930E47FC8}" type="sibTrans" cxnId="{4D2E089A-2CDF-43A2-91E2-2D3AC2A04726}">
      <dgm:prSet/>
      <dgm:spPr/>
      <dgm:t>
        <a:bodyPr/>
        <a:lstStyle/>
        <a:p>
          <a:endParaRPr lang="it-IT"/>
        </a:p>
      </dgm:t>
    </dgm:pt>
    <dgm:pt modelId="{867627E5-5172-47E5-B90F-3FC65CA3727F}" type="pres">
      <dgm:prSet presAssocID="{5DA77A02-BE96-4D1E-BDD8-A020571B59BB}" presName="linearFlow" presStyleCnt="0">
        <dgm:presLayoutVars>
          <dgm:dir/>
          <dgm:resizeHandles val="exact"/>
        </dgm:presLayoutVars>
      </dgm:prSet>
      <dgm:spPr/>
    </dgm:pt>
    <dgm:pt modelId="{CAE0A03D-890F-4912-93FA-0CDE9046D964}" type="pres">
      <dgm:prSet presAssocID="{AED699CE-F74C-4693-86CD-90650B48726F}" presName="node" presStyleLbl="node1" presStyleIdx="0" presStyleCnt="5">
        <dgm:presLayoutVars>
          <dgm:bulletEnabled val="1"/>
        </dgm:presLayoutVars>
      </dgm:prSet>
      <dgm:spPr/>
      <dgm:t>
        <a:bodyPr/>
        <a:lstStyle/>
        <a:p>
          <a:endParaRPr lang="it-IT"/>
        </a:p>
      </dgm:t>
    </dgm:pt>
    <dgm:pt modelId="{A9CFE700-B9AC-4471-9AB6-948611174483}" type="pres">
      <dgm:prSet presAssocID="{0BDB6413-8580-44A7-BBEE-6326FBDE42C1}" presName="spacerL" presStyleCnt="0"/>
      <dgm:spPr/>
    </dgm:pt>
    <dgm:pt modelId="{D4A8E3C2-68C7-462B-B095-BE183CC63EEB}" type="pres">
      <dgm:prSet presAssocID="{0BDB6413-8580-44A7-BBEE-6326FBDE42C1}" presName="sibTrans" presStyleLbl="sibTrans2D1" presStyleIdx="0" presStyleCnt="4"/>
      <dgm:spPr/>
      <dgm:t>
        <a:bodyPr/>
        <a:lstStyle/>
        <a:p>
          <a:endParaRPr lang="it-IT"/>
        </a:p>
      </dgm:t>
    </dgm:pt>
    <dgm:pt modelId="{C619BAB2-6CE4-45E4-939F-BB897ADB2EF9}" type="pres">
      <dgm:prSet presAssocID="{0BDB6413-8580-44A7-BBEE-6326FBDE42C1}" presName="spacerR" presStyleCnt="0"/>
      <dgm:spPr/>
    </dgm:pt>
    <dgm:pt modelId="{E4EDA4A3-4BF5-43D0-9D9A-DE953771DAE2}" type="pres">
      <dgm:prSet presAssocID="{9A068C1C-D4D5-423B-8CFE-5EFE7485DF4A}" presName="node" presStyleLbl="node1" presStyleIdx="1" presStyleCnt="5">
        <dgm:presLayoutVars>
          <dgm:bulletEnabled val="1"/>
        </dgm:presLayoutVars>
      </dgm:prSet>
      <dgm:spPr/>
      <dgm:t>
        <a:bodyPr/>
        <a:lstStyle/>
        <a:p>
          <a:endParaRPr lang="it-IT"/>
        </a:p>
      </dgm:t>
    </dgm:pt>
    <dgm:pt modelId="{FB8CE3FA-FF65-4E5E-890A-C86A766BE42F}" type="pres">
      <dgm:prSet presAssocID="{54BF75DB-AE12-44B5-AA44-C2727FF12DC5}" presName="spacerL" presStyleCnt="0"/>
      <dgm:spPr/>
    </dgm:pt>
    <dgm:pt modelId="{68FD09AD-5EE3-4BE7-8B93-6DEEC068F92A}" type="pres">
      <dgm:prSet presAssocID="{54BF75DB-AE12-44B5-AA44-C2727FF12DC5}" presName="sibTrans" presStyleLbl="sibTrans2D1" presStyleIdx="1" presStyleCnt="4"/>
      <dgm:spPr/>
      <dgm:t>
        <a:bodyPr/>
        <a:lstStyle/>
        <a:p>
          <a:endParaRPr lang="it-IT"/>
        </a:p>
      </dgm:t>
    </dgm:pt>
    <dgm:pt modelId="{F521C7D1-3B35-43BB-A69D-DE5C955E09A2}" type="pres">
      <dgm:prSet presAssocID="{54BF75DB-AE12-44B5-AA44-C2727FF12DC5}" presName="spacerR" presStyleCnt="0"/>
      <dgm:spPr/>
    </dgm:pt>
    <dgm:pt modelId="{62A9700C-3B07-405B-A696-5D9A141D2754}" type="pres">
      <dgm:prSet presAssocID="{607381E8-9418-474F-BA37-13765CACA9A5}" presName="node" presStyleLbl="node1" presStyleIdx="2" presStyleCnt="5">
        <dgm:presLayoutVars>
          <dgm:bulletEnabled val="1"/>
        </dgm:presLayoutVars>
      </dgm:prSet>
      <dgm:spPr/>
      <dgm:t>
        <a:bodyPr/>
        <a:lstStyle/>
        <a:p>
          <a:endParaRPr lang="it-IT"/>
        </a:p>
      </dgm:t>
    </dgm:pt>
    <dgm:pt modelId="{F2600CE1-5FC7-40A1-8319-146D51807DD8}" type="pres">
      <dgm:prSet presAssocID="{442E5BAC-6595-4FFA-B97F-DAB5406A9F4A}" presName="spacerL" presStyleCnt="0"/>
      <dgm:spPr/>
    </dgm:pt>
    <dgm:pt modelId="{387F5045-2E91-4FD3-9533-5AAF76168030}" type="pres">
      <dgm:prSet presAssocID="{442E5BAC-6595-4FFA-B97F-DAB5406A9F4A}" presName="sibTrans" presStyleLbl="sibTrans2D1" presStyleIdx="2" presStyleCnt="4"/>
      <dgm:spPr/>
      <dgm:t>
        <a:bodyPr/>
        <a:lstStyle/>
        <a:p>
          <a:endParaRPr lang="it-IT"/>
        </a:p>
      </dgm:t>
    </dgm:pt>
    <dgm:pt modelId="{9CFFD003-7D14-490E-B0F1-4A688D91182E}" type="pres">
      <dgm:prSet presAssocID="{442E5BAC-6595-4FFA-B97F-DAB5406A9F4A}" presName="spacerR" presStyleCnt="0"/>
      <dgm:spPr/>
    </dgm:pt>
    <dgm:pt modelId="{7ED43E39-5202-4A79-8CD3-5C55057F2FFB}" type="pres">
      <dgm:prSet presAssocID="{00E7E631-834D-451F-9062-BFD5B87BC4F8}" presName="node" presStyleLbl="node1" presStyleIdx="3" presStyleCnt="5" custLinFactNeighborX="9464" custLinFactNeighborY="1927">
        <dgm:presLayoutVars>
          <dgm:bulletEnabled val="1"/>
        </dgm:presLayoutVars>
      </dgm:prSet>
      <dgm:spPr/>
      <dgm:t>
        <a:bodyPr/>
        <a:lstStyle/>
        <a:p>
          <a:endParaRPr lang="it-IT"/>
        </a:p>
      </dgm:t>
    </dgm:pt>
    <dgm:pt modelId="{D00837C3-6F01-479F-BF12-84D3F11FF9CC}" type="pres">
      <dgm:prSet presAssocID="{84BC7BB4-C3D1-430D-81FD-C18930E47FC8}" presName="spacerL" presStyleCnt="0"/>
      <dgm:spPr/>
    </dgm:pt>
    <dgm:pt modelId="{E709A62B-6325-4B81-8716-2705240BFAFA}" type="pres">
      <dgm:prSet presAssocID="{84BC7BB4-C3D1-430D-81FD-C18930E47FC8}" presName="sibTrans" presStyleLbl="sibTrans2D1" presStyleIdx="3" presStyleCnt="4"/>
      <dgm:spPr/>
      <dgm:t>
        <a:bodyPr/>
        <a:lstStyle/>
        <a:p>
          <a:endParaRPr lang="it-IT"/>
        </a:p>
      </dgm:t>
    </dgm:pt>
    <dgm:pt modelId="{59370043-B3D8-4D68-9FB9-BB6B045C0078}" type="pres">
      <dgm:prSet presAssocID="{84BC7BB4-C3D1-430D-81FD-C18930E47FC8}" presName="spacerR" presStyleCnt="0"/>
      <dgm:spPr/>
    </dgm:pt>
    <dgm:pt modelId="{95505D3F-5691-4FAF-8E1C-9AC3296ACFA1}" type="pres">
      <dgm:prSet presAssocID="{F4158AD2-779E-44A7-B6A8-073F243ABB98}" presName="node" presStyleLbl="node1" presStyleIdx="4" presStyleCnt="5">
        <dgm:presLayoutVars>
          <dgm:bulletEnabled val="1"/>
        </dgm:presLayoutVars>
      </dgm:prSet>
      <dgm:spPr/>
      <dgm:t>
        <a:bodyPr/>
        <a:lstStyle/>
        <a:p>
          <a:endParaRPr lang="it-IT"/>
        </a:p>
      </dgm:t>
    </dgm:pt>
  </dgm:ptLst>
  <dgm:cxnLst>
    <dgm:cxn modelId="{57E009F8-C8FD-4D64-BDB5-EFD68ADAFAEB}" type="presOf" srcId="{F4158AD2-779E-44A7-B6A8-073F243ABB98}" destId="{95505D3F-5691-4FAF-8E1C-9AC3296ACFA1}" srcOrd="0" destOrd="0" presId="urn:microsoft.com/office/officeart/2005/8/layout/equation1"/>
    <dgm:cxn modelId="{7987ECAA-6E99-44D6-BB43-FD7ABC6DE95F}" srcId="{5DA77A02-BE96-4D1E-BDD8-A020571B59BB}" destId="{AED699CE-F74C-4693-86CD-90650B48726F}" srcOrd="0" destOrd="0" parTransId="{A3A557B3-3C07-496A-A3C9-554E849A2A0A}" sibTransId="{0BDB6413-8580-44A7-BBEE-6326FBDE42C1}"/>
    <dgm:cxn modelId="{4D2E089A-2CDF-43A2-91E2-2D3AC2A04726}" srcId="{5DA77A02-BE96-4D1E-BDD8-A020571B59BB}" destId="{00E7E631-834D-451F-9062-BFD5B87BC4F8}" srcOrd="3" destOrd="0" parTransId="{8F2D0D46-D8FE-42CF-A7A4-4E2C628D4B0D}" sibTransId="{84BC7BB4-C3D1-430D-81FD-C18930E47FC8}"/>
    <dgm:cxn modelId="{B9A254EB-D660-4334-AA02-08F44A37676F}" type="presOf" srcId="{5DA77A02-BE96-4D1E-BDD8-A020571B59BB}" destId="{867627E5-5172-47E5-B90F-3FC65CA3727F}" srcOrd="0" destOrd="0" presId="urn:microsoft.com/office/officeart/2005/8/layout/equation1"/>
    <dgm:cxn modelId="{9B1CF2CC-95BF-482B-B085-4301B8A3E06A}" type="presOf" srcId="{84BC7BB4-C3D1-430D-81FD-C18930E47FC8}" destId="{E709A62B-6325-4B81-8716-2705240BFAFA}" srcOrd="0" destOrd="0" presId="urn:microsoft.com/office/officeart/2005/8/layout/equation1"/>
    <dgm:cxn modelId="{39ACB1B6-8B22-4EAF-8230-CA20F229E19F}" srcId="{5DA77A02-BE96-4D1E-BDD8-A020571B59BB}" destId="{9A068C1C-D4D5-423B-8CFE-5EFE7485DF4A}" srcOrd="1" destOrd="0" parTransId="{54FB2EF7-B8C2-4FF4-B30B-E6CD82C5C6F8}" sibTransId="{54BF75DB-AE12-44B5-AA44-C2727FF12DC5}"/>
    <dgm:cxn modelId="{99D7075E-38D5-46E6-9249-4B2ACF14BBC6}" type="presOf" srcId="{00E7E631-834D-451F-9062-BFD5B87BC4F8}" destId="{7ED43E39-5202-4A79-8CD3-5C55057F2FFB}" srcOrd="0" destOrd="0" presId="urn:microsoft.com/office/officeart/2005/8/layout/equation1"/>
    <dgm:cxn modelId="{0E963AA4-054E-4686-AE9B-A11EE9532E79}" type="presOf" srcId="{54BF75DB-AE12-44B5-AA44-C2727FF12DC5}" destId="{68FD09AD-5EE3-4BE7-8B93-6DEEC068F92A}" srcOrd="0" destOrd="0" presId="urn:microsoft.com/office/officeart/2005/8/layout/equation1"/>
    <dgm:cxn modelId="{1D0517C2-A891-4CB6-9312-6F01232C7A08}" type="presOf" srcId="{AED699CE-F74C-4693-86CD-90650B48726F}" destId="{CAE0A03D-890F-4912-93FA-0CDE9046D964}" srcOrd="0" destOrd="0" presId="urn:microsoft.com/office/officeart/2005/8/layout/equation1"/>
    <dgm:cxn modelId="{D0601969-7D15-46A0-A93E-8781F1D6CD53}" type="presOf" srcId="{442E5BAC-6595-4FFA-B97F-DAB5406A9F4A}" destId="{387F5045-2E91-4FD3-9533-5AAF76168030}" srcOrd="0" destOrd="0" presId="urn:microsoft.com/office/officeart/2005/8/layout/equation1"/>
    <dgm:cxn modelId="{5C855C72-19F7-4DA2-BCE8-72052783348A}" type="presOf" srcId="{607381E8-9418-474F-BA37-13765CACA9A5}" destId="{62A9700C-3B07-405B-A696-5D9A141D2754}" srcOrd="0" destOrd="0" presId="urn:microsoft.com/office/officeart/2005/8/layout/equation1"/>
    <dgm:cxn modelId="{3DC22DDA-B2A1-4C5B-8875-1842A0108328}" type="presOf" srcId="{0BDB6413-8580-44A7-BBEE-6326FBDE42C1}" destId="{D4A8E3C2-68C7-462B-B095-BE183CC63EEB}" srcOrd="0" destOrd="0" presId="urn:microsoft.com/office/officeart/2005/8/layout/equation1"/>
    <dgm:cxn modelId="{F1B07370-F2F1-4324-A5A0-A6DCD8DC4CCE}" srcId="{5DA77A02-BE96-4D1E-BDD8-A020571B59BB}" destId="{607381E8-9418-474F-BA37-13765CACA9A5}" srcOrd="2" destOrd="0" parTransId="{05B1BB6F-7F19-4F63-9548-03A3CEA751F2}" sibTransId="{442E5BAC-6595-4FFA-B97F-DAB5406A9F4A}"/>
    <dgm:cxn modelId="{DF78ED5F-7C81-4BD9-99A1-10F56D105E71}" srcId="{5DA77A02-BE96-4D1E-BDD8-A020571B59BB}" destId="{F4158AD2-779E-44A7-B6A8-073F243ABB98}" srcOrd="4" destOrd="0" parTransId="{F60397A8-756E-4471-B5C0-821A73F22F1F}" sibTransId="{E881A251-3EB5-4B13-9120-2F247B36577B}"/>
    <dgm:cxn modelId="{8D5ECA77-3290-467C-B033-39738F42F7C4}" type="presOf" srcId="{9A068C1C-D4D5-423B-8CFE-5EFE7485DF4A}" destId="{E4EDA4A3-4BF5-43D0-9D9A-DE953771DAE2}" srcOrd="0" destOrd="0" presId="urn:microsoft.com/office/officeart/2005/8/layout/equation1"/>
    <dgm:cxn modelId="{9E463E71-28E3-4011-92E7-10F9DAC1E2DB}" type="presParOf" srcId="{867627E5-5172-47E5-B90F-3FC65CA3727F}" destId="{CAE0A03D-890F-4912-93FA-0CDE9046D964}" srcOrd="0" destOrd="0" presId="urn:microsoft.com/office/officeart/2005/8/layout/equation1"/>
    <dgm:cxn modelId="{D067AF4C-C216-4939-ADDF-908CC2FC7ACF}" type="presParOf" srcId="{867627E5-5172-47E5-B90F-3FC65CA3727F}" destId="{A9CFE700-B9AC-4471-9AB6-948611174483}" srcOrd="1" destOrd="0" presId="urn:microsoft.com/office/officeart/2005/8/layout/equation1"/>
    <dgm:cxn modelId="{29207F2A-9D7F-4402-AA83-CC432F6F6AA8}" type="presParOf" srcId="{867627E5-5172-47E5-B90F-3FC65CA3727F}" destId="{D4A8E3C2-68C7-462B-B095-BE183CC63EEB}" srcOrd="2" destOrd="0" presId="urn:microsoft.com/office/officeart/2005/8/layout/equation1"/>
    <dgm:cxn modelId="{68DD78CF-70E4-4E8F-B959-D44C270D6CC4}" type="presParOf" srcId="{867627E5-5172-47E5-B90F-3FC65CA3727F}" destId="{C619BAB2-6CE4-45E4-939F-BB897ADB2EF9}" srcOrd="3" destOrd="0" presId="urn:microsoft.com/office/officeart/2005/8/layout/equation1"/>
    <dgm:cxn modelId="{F935C3A5-4392-485B-97C2-DA2E570C075B}" type="presParOf" srcId="{867627E5-5172-47E5-B90F-3FC65CA3727F}" destId="{E4EDA4A3-4BF5-43D0-9D9A-DE953771DAE2}" srcOrd="4" destOrd="0" presId="urn:microsoft.com/office/officeart/2005/8/layout/equation1"/>
    <dgm:cxn modelId="{97A862B8-6967-43C8-94EF-2D8B5D0E9BAB}" type="presParOf" srcId="{867627E5-5172-47E5-B90F-3FC65CA3727F}" destId="{FB8CE3FA-FF65-4E5E-890A-C86A766BE42F}" srcOrd="5" destOrd="0" presId="urn:microsoft.com/office/officeart/2005/8/layout/equation1"/>
    <dgm:cxn modelId="{DC852B30-896E-4E09-B903-70C41084CF0F}" type="presParOf" srcId="{867627E5-5172-47E5-B90F-3FC65CA3727F}" destId="{68FD09AD-5EE3-4BE7-8B93-6DEEC068F92A}" srcOrd="6" destOrd="0" presId="urn:microsoft.com/office/officeart/2005/8/layout/equation1"/>
    <dgm:cxn modelId="{BBAE8592-3FB3-45ED-987E-5B48BE7D4B59}" type="presParOf" srcId="{867627E5-5172-47E5-B90F-3FC65CA3727F}" destId="{F521C7D1-3B35-43BB-A69D-DE5C955E09A2}" srcOrd="7" destOrd="0" presId="urn:microsoft.com/office/officeart/2005/8/layout/equation1"/>
    <dgm:cxn modelId="{A24F2DC2-4437-4B89-B824-5959E4FB2BED}" type="presParOf" srcId="{867627E5-5172-47E5-B90F-3FC65CA3727F}" destId="{62A9700C-3B07-405B-A696-5D9A141D2754}" srcOrd="8" destOrd="0" presId="urn:microsoft.com/office/officeart/2005/8/layout/equation1"/>
    <dgm:cxn modelId="{A31F9DE3-EFF5-4A6E-84E5-4F13771F400F}" type="presParOf" srcId="{867627E5-5172-47E5-B90F-3FC65CA3727F}" destId="{F2600CE1-5FC7-40A1-8319-146D51807DD8}" srcOrd="9" destOrd="0" presId="urn:microsoft.com/office/officeart/2005/8/layout/equation1"/>
    <dgm:cxn modelId="{402174F9-0F6E-483B-91C6-31E351EB0A0D}" type="presParOf" srcId="{867627E5-5172-47E5-B90F-3FC65CA3727F}" destId="{387F5045-2E91-4FD3-9533-5AAF76168030}" srcOrd="10" destOrd="0" presId="urn:microsoft.com/office/officeart/2005/8/layout/equation1"/>
    <dgm:cxn modelId="{6DAD3925-0FD2-4887-ABD7-66BB7F2A1983}" type="presParOf" srcId="{867627E5-5172-47E5-B90F-3FC65CA3727F}" destId="{9CFFD003-7D14-490E-B0F1-4A688D91182E}" srcOrd="11" destOrd="0" presId="urn:microsoft.com/office/officeart/2005/8/layout/equation1"/>
    <dgm:cxn modelId="{A74722DB-2AFE-4783-B90D-85759B40AD0D}" type="presParOf" srcId="{867627E5-5172-47E5-B90F-3FC65CA3727F}" destId="{7ED43E39-5202-4A79-8CD3-5C55057F2FFB}" srcOrd="12" destOrd="0" presId="urn:microsoft.com/office/officeart/2005/8/layout/equation1"/>
    <dgm:cxn modelId="{1A0C180A-46CC-4957-903E-A3E07E406E91}" type="presParOf" srcId="{867627E5-5172-47E5-B90F-3FC65CA3727F}" destId="{D00837C3-6F01-479F-BF12-84D3F11FF9CC}" srcOrd="13" destOrd="0" presId="urn:microsoft.com/office/officeart/2005/8/layout/equation1"/>
    <dgm:cxn modelId="{23103ADB-0BA9-4194-9C94-E71198A2BF0D}" type="presParOf" srcId="{867627E5-5172-47E5-B90F-3FC65CA3727F}" destId="{E709A62B-6325-4B81-8716-2705240BFAFA}" srcOrd="14" destOrd="0" presId="urn:microsoft.com/office/officeart/2005/8/layout/equation1"/>
    <dgm:cxn modelId="{EC7FCA4E-67DA-4F75-9ECF-F8276093EDD7}" type="presParOf" srcId="{867627E5-5172-47E5-B90F-3FC65CA3727F}" destId="{59370043-B3D8-4D68-9FB9-BB6B045C0078}" srcOrd="15" destOrd="0" presId="urn:microsoft.com/office/officeart/2005/8/layout/equation1"/>
    <dgm:cxn modelId="{B4F189A1-D04D-4722-A1BF-21ED924F84F2}" type="presParOf" srcId="{867627E5-5172-47E5-B90F-3FC65CA3727F}" destId="{95505D3F-5691-4FAF-8E1C-9AC3296ACFA1}" srcOrd="16"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5F085E-E634-4E7C-B6C4-78AE671896BD}" type="doc">
      <dgm:prSet loTypeId="urn:microsoft.com/office/officeart/2009/3/layout/RandomtoResultProcess" loCatId="process" qsTypeId="urn:microsoft.com/office/officeart/2005/8/quickstyle/simple1" qsCatId="simple" csTypeId="urn:microsoft.com/office/officeart/2005/8/colors/accent6_4" csCatId="accent6" phldr="1"/>
      <dgm:spPr/>
      <dgm:t>
        <a:bodyPr/>
        <a:lstStyle/>
        <a:p>
          <a:endParaRPr lang="it-IT"/>
        </a:p>
      </dgm:t>
    </dgm:pt>
    <dgm:pt modelId="{5ABBF41E-A025-471C-91CE-0ECA5FBD6A19}">
      <dgm:prSet phldrT="[Testo]" custT="1"/>
      <dgm:spPr/>
      <dgm:t>
        <a:bodyPr/>
        <a:lstStyle/>
        <a:p>
          <a:r>
            <a:rPr lang="it-IT" sz="1400" dirty="0" err="1" smtClean="0"/>
            <a:t>Need</a:t>
          </a:r>
          <a:r>
            <a:rPr lang="it-IT" sz="1400" dirty="0" smtClean="0"/>
            <a:t> </a:t>
          </a:r>
          <a:r>
            <a:rPr lang="it-IT" sz="1400" dirty="0" err="1" smtClean="0"/>
            <a:t>description</a:t>
          </a:r>
          <a:endParaRPr lang="it-IT" sz="1400" dirty="0"/>
        </a:p>
      </dgm:t>
    </dgm:pt>
    <dgm:pt modelId="{3EDE662C-8401-4BDF-BDD1-5BE46B455C79}" type="parTrans" cxnId="{17643144-D97C-44BB-9BAE-D238A1530820}">
      <dgm:prSet/>
      <dgm:spPr/>
      <dgm:t>
        <a:bodyPr/>
        <a:lstStyle/>
        <a:p>
          <a:endParaRPr lang="it-IT" sz="1400"/>
        </a:p>
      </dgm:t>
    </dgm:pt>
    <dgm:pt modelId="{A810BE21-D218-442B-B872-3DC42B81B796}" type="sibTrans" cxnId="{17643144-D97C-44BB-9BAE-D238A1530820}">
      <dgm:prSet/>
      <dgm:spPr/>
      <dgm:t>
        <a:bodyPr/>
        <a:lstStyle/>
        <a:p>
          <a:endParaRPr lang="it-IT" sz="1400"/>
        </a:p>
      </dgm:t>
    </dgm:pt>
    <dgm:pt modelId="{1FF81AD8-D7C9-4D22-8D8F-AD0B564B397D}">
      <dgm:prSet phldrT="[Testo]" custT="1"/>
      <dgm:spPr/>
      <dgm:t>
        <a:bodyPr/>
        <a:lstStyle/>
        <a:p>
          <a:r>
            <a:rPr lang="it-IT" sz="1400" dirty="0" smtClean="0"/>
            <a:t>Business case </a:t>
          </a:r>
          <a:r>
            <a:rPr lang="it-IT" sz="1400" dirty="0" err="1" smtClean="0"/>
            <a:t>modeling</a:t>
          </a:r>
          <a:endParaRPr lang="it-IT" sz="1400" dirty="0" smtClean="0"/>
        </a:p>
      </dgm:t>
    </dgm:pt>
    <dgm:pt modelId="{2D03E20B-9DBC-4072-9A82-B90866E7AEF2}" type="parTrans" cxnId="{FEBEA892-CA34-4448-BDB6-590AEFAF67EF}">
      <dgm:prSet/>
      <dgm:spPr/>
      <dgm:t>
        <a:bodyPr/>
        <a:lstStyle/>
        <a:p>
          <a:endParaRPr lang="it-IT" sz="1400"/>
        </a:p>
      </dgm:t>
    </dgm:pt>
    <dgm:pt modelId="{7DD1E52C-0373-46F8-B01D-DEA82DB1027D}" type="sibTrans" cxnId="{FEBEA892-CA34-4448-BDB6-590AEFAF67EF}">
      <dgm:prSet/>
      <dgm:spPr/>
      <dgm:t>
        <a:bodyPr/>
        <a:lstStyle/>
        <a:p>
          <a:endParaRPr lang="it-IT" sz="1400"/>
        </a:p>
      </dgm:t>
    </dgm:pt>
    <dgm:pt modelId="{5D7E02BA-9F16-4CF9-B2E7-0BA090595114}">
      <dgm:prSet custT="1"/>
      <dgm:spPr/>
      <dgm:t>
        <a:bodyPr/>
        <a:lstStyle/>
        <a:p>
          <a:r>
            <a:rPr lang="it-IT" sz="1400" dirty="0" smtClean="0">
              <a:solidFill>
                <a:schemeClr val="bg1">
                  <a:lumMod val="75000"/>
                </a:schemeClr>
              </a:solidFill>
            </a:rPr>
            <a:t>Market engagement and State of the art </a:t>
          </a:r>
          <a:r>
            <a:rPr lang="it-IT" sz="1400" dirty="0" err="1" smtClean="0">
              <a:solidFill>
                <a:schemeClr val="bg1">
                  <a:lumMod val="75000"/>
                </a:schemeClr>
              </a:solidFill>
            </a:rPr>
            <a:t>analysis</a:t>
          </a:r>
          <a:endParaRPr lang="it-IT" sz="1400" dirty="0">
            <a:solidFill>
              <a:schemeClr val="bg1">
                <a:lumMod val="75000"/>
              </a:schemeClr>
            </a:solidFill>
          </a:endParaRPr>
        </a:p>
      </dgm:t>
    </dgm:pt>
    <dgm:pt modelId="{76D273B0-C991-4FA4-9BE9-EB660D81003E}" type="parTrans" cxnId="{56769BBF-CCC4-463B-B854-DB94F8D0AD30}">
      <dgm:prSet/>
      <dgm:spPr/>
      <dgm:t>
        <a:bodyPr/>
        <a:lstStyle/>
        <a:p>
          <a:endParaRPr lang="it-IT" sz="1400"/>
        </a:p>
      </dgm:t>
    </dgm:pt>
    <dgm:pt modelId="{79832D46-4C5D-42AA-A79A-B1BE61C83F7A}" type="sibTrans" cxnId="{56769BBF-CCC4-463B-B854-DB94F8D0AD30}">
      <dgm:prSet/>
      <dgm:spPr/>
      <dgm:t>
        <a:bodyPr/>
        <a:lstStyle/>
        <a:p>
          <a:endParaRPr lang="it-IT" sz="1400"/>
        </a:p>
      </dgm:t>
    </dgm:pt>
    <dgm:pt modelId="{F800D54A-AA10-45BC-B355-82971630B315}">
      <dgm:prSet custT="1"/>
      <dgm:spPr/>
      <dgm:t>
        <a:bodyPr/>
        <a:lstStyle/>
        <a:p>
          <a:r>
            <a:rPr lang="it-IT" sz="1400" dirty="0" smtClean="0">
              <a:solidFill>
                <a:schemeClr val="bg1">
                  <a:lumMod val="75000"/>
                </a:schemeClr>
              </a:solidFill>
            </a:rPr>
            <a:t>Procurement </a:t>
          </a:r>
          <a:r>
            <a:rPr lang="it-IT" sz="1400" dirty="0" err="1" smtClean="0">
              <a:solidFill>
                <a:schemeClr val="bg1">
                  <a:lumMod val="75000"/>
                </a:schemeClr>
              </a:solidFill>
            </a:rPr>
            <a:t>approach</a:t>
          </a:r>
          <a:r>
            <a:rPr lang="it-IT" sz="1400" dirty="0" smtClean="0">
              <a:solidFill>
                <a:schemeClr val="bg1">
                  <a:lumMod val="75000"/>
                </a:schemeClr>
              </a:solidFill>
            </a:rPr>
            <a:t> and </a:t>
          </a:r>
          <a:r>
            <a:rPr lang="it-IT" sz="1400" dirty="0" err="1" smtClean="0">
              <a:solidFill>
                <a:schemeClr val="bg1">
                  <a:lumMod val="75000"/>
                </a:schemeClr>
              </a:solidFill>
            </a:rPr>
            <a:t>instrument</a:t>
          </a:r>
          <a:r>
            <a:rPr lang="it-IT" sz="1400" dirty="0" smtClean="0">
              <a:solidFill>
                <a:schemeClr val="bg1">
                  <a:lumMod val="75000"/>
                </a:schemeClr>
              </a:solidFill>
            </a:rPr>
            <a:t> </a:t>
          </a:r>
          <a:r>
            <a:rPr lang="it-IT" sz="1400" dirty="0" err="1" smtClean="0">
              <a:solidFill>
                <a:schemeClr val="bg1">
                  <a:lumMod val="75000"/>
                </a:schemeClr>
              </a:solidFill>
            </a:rPr>
            <a:t>definition</a:t>
          </a:r>
          <a:endParaRPr lang="it-IT" sz="1400" dirty="0" smtClean="0">
            <a:solidFill>
              <a:schemeClr val="bg1">
                <a:lumMod val="75000"/>
              </a:schemeClr>
            </a:solidFill>
          </a:endParaRPr>
        </a:p>
      </dgm:t>
    </dgm:pt>
    <dgm:pt modelId="{BAC3D669-AA85-4289-870C-5D67651DF505}" type="parTrans" cxnId="{F8EDE3E7-846D-4823-B160-8EABA88BA89C}">
      <dgm:prSet/>
      <dgm:spPr/>
      <dgm:t>
        <a:bodyPr/>
        <a:lstStyle/>
        <a:p>
          <a:endParaRPr lang="it-IT" sz="1400"/>
        </a:p>
      </dgm:t>
    </dgm:pt>
    <dgm:pt modelId="{960566C2-335F-4795-9012-A1E94E74D5C7}" type="sibTrans" cxnId="{F8EDE3E7-846D-4823-B160-8EABA88BA89C}">
      <dgm:prSet/>
      <dgm:spPr/>
      <dgm:t>
        <a:bodyPr/>
        <a:lstStyle/>
        <a:p>
          <a:endParaRPr lang="it-IT" sz="1400"/>
        </a:p>
      </dgm:t>
    </dgm:pt>
    <dgm:pt modelId="{6481320A-3C28-42D6-9AC4-66329FD50FD8}">
      <dgm:prSet custT="1"/>
      <dgm:spPr/>
      <dgm:t>
        <a:bodyPr/>
        <a:lstStyle/>
        <a:p>
          <a:r>
            <a:rPr lang="it-IT" sz="2000" dirty="0" err="1" smtClean="0"/>
            <a:t>Pilot</a:t>
          </a:r>
          <a:r>
            <a:rPr lang="it-IT" sz="2000" dirty="0" smtClean="0"/>
            <a:t> </a:t>
          </a:r>
          <a:endParaRPr lang="it-IT" sz="2000" dirty="0"/>
        </a:p>
      </dgm:t>
    </dgm:pt>
    <dgm:pt modelId="{DFBA9C39-AD88-4178-88C4-8B5640B4559E}" type="parTrans" cxnId="{B1296026-73CE-4DE4-8DF3-477DC21BE0C6}">
      <dgm:prSet/>
      <dgm:spPr/>
      <dgm:t>
        <a:bodyPr/>
        <a:lstStyle/>
        <a:p>
          <a:endParaRPr lang="it-IT" sz="1400"/>
        </a:p>
      </dgm:t>
    </dgm:pt>
    <dgm:pt modelId="{2C77F75A-0B8E-47EF-96B3-C6EC91496286}" type="sibTrans" cxnId="{B1296026-73CE-4DE4-8DF3-477DC21BE0C6}">
      <dgm:prSet/>
      <dgm:spPr/>
      <dgm:t>
        <a:bodyPr/>
        <a:lstStyle/>
        <a:p>
          <a:endParaRPr lang="it-IT" sz="1400"/>
        </a:p>
      </dgm:t>
    </dgm:pt>
    <dgm:pt modelId="{2AF90BB0-374A-420C-968E-9CB4446941DF}" type="pres">
      <dgm:prSet presAssocID="{E65F085E-E634-4E7C-B6C4-78AE671896BD}" presName="Name0" presStyleCnt="0">
        <dgm:presLayoutVars>
          <dgm:dir/>
          <dgm:animOne val="branch"/>
          <dgm:animLvl val="lvl"/>
        </dgm:presLayoutVars>
      </dgm:prSet>
      <dgm:spPr/>
      <dgm:t>
        <a:bodyPr/>
        <a:lstStyle/>
        <a:p>
          <a:endParaRPr lang="it-IT"/>
        </a:p>
      </dgm:t>
    </dgm:pt>
    <dgm:pt modelId="{EDF98EAE-864E-41BB-9CC9-BB20844A8F26}" type="pres">
      <dgm:prSet presAssocID="{5ABBF41E-A025-471C-91CE-0ECA5FBD6A19}" presName="chaos" presStyleCnt="0"/>
      <dgm:spPr/>
    </dgm:pt>
    <dgm:pt modelId="{5D2EF38A-1691-4FAD-AE2A-ECCE3A39A9AA}" type="pres">
      <dgm:prSet presAssocID="{5ABBF41E-A025-471C-91CE-0ECA5FBD6A19}" presName="parTx1" presStyleLbl="revTx" presStyleIdx="0" presStyleCnt="4"/>
      <dgm:spPr/>
      <dgm:t>
        <a:bodyPr/>
        <a:lstStyle/>
        <a:p>
          <a:endParaRPr lang="it-IT"/>
        </a:p>
      </dgm:t>
    </dgm:pt>
    <dgm:pt modelId="{2881605D-69C1-4519-9E00-D61A2B85BC92}" type="pres">
      <dgm:prSet presAssocID="{5ABBF41E-A025-471C-91CE-0ECA5FBD6A19}" presName="c1" presStyleLbl="node1" presStyleIdx="0" presStyleCnt="19"/>
      <dgm:spPr/>
    </dgm:pt>
    <dgm:pt modelId="{832DA98E-A357-421E-8783-66368F84A977}" type="pres">
      <dgm:prSet presAssocID="{5ABBF41E-A025-471C-91CE-0ECA5FBD6A19}" presName="c2" presStyleLbl="node1" presStyleIdx="1" presStyleCnt="19"/>
      <dgm:spPr/>
    </dgm:pt>
    <dgm:pt modelId="{938E674B-2097-4AD0-95DE-39428D4E0FE7}" type="pres">
      <dgm:prSet presAssocID="{5ABBF41E-A025-471C-91CE-0ECA5FBD6A19}" presName="c3" presStyleLbl="node1" presStyleIdx="2" presStyleCnt="19"/>
      <dgm:spPr/>
    </dgm:pt>
    <dgm:pt modelId="{156A8DF6-DB1E-40D3-86F5-951814E55896}" type="pres">
      <dgm:prSet presAssocID="{5ABBF41E-A025-471C-91CE-0ECA5FBD6A19}" presName="c4" presStyleLbl="node1" presStyleIdx="3" presStyleCnt="19"/>
      <dgm:spPr/>
    </dgm:pt>
    <dgm:pt modelId="{FF5CC52B-D390-4398-88A5-4558AC20A3FC}" type="pres">
      <dgm:prSet presAssocID="{5ABBF41E-A025-471C-91CE-0ECA5FBD6A19}" presName="c5" presStyleLbl="node1" presStyleIdx="4" presStyleCnt="19"/>
      <dgm:spPr/>
    </dgm:pt>
    <dgm:pt modelId="{0440F2B8-9D8D-4392-93D1-3E0FD58FFD81}" type="pres">
      <dgm:prSet presAssocID="{5ABBF41E-A025-471C-91CE-0ECA5FBD6A19}" presName="c6" presStyleLbl="node1" presStyleIdx="5" presStyleCnt="19"/>
      <dgm:spPr/>
    </dgm:pt>
    <dgm:pt modelId="{8BB5C25F-CD7F-4108-9B5A-0F40B0D5A833}" type="pres">
      <dgm:prSet presAssocID="{5ABBF41E-A025-471C-91CE-0ECA5FBD6A19}" presName="c7" presStyleLbl="node1" presStyleIdx="6" presStyleCnt="19"/>
      <dgm:spPr/>
    </dgm:pt>
    <dgm:pt modelId="{E8ADED7B-EEC2-4C91-94B6-11F60183AF4E}" type="pres">
      <dgm:prSet presAssocID="{5ABBF41E-A025-471C-91CE-0ECA5FBD6A19}" presName="c8" presStyleLbl="node1" presStyleIdx="7" presStyleCnt="19"/>
      <dgm:spPr/>
    </dgm:pt>
    <dgm:pt modelId="{0421D0D6-B3D8-47D0-B3DC-B21687953A65}" type="pres">
      <dgm:prSet presAssocID="{5ABBF41E-A025-471C-91CE-0ECA5FBD6A19}" presName="c9" presStyleLbl="node1" presStyleIdx="8" presStyleCnt="19"/>
      <dgm:spPr/>
    </dgm:pt>
    <dgm:pt modelId="{52232F52-BABC-42F9-A243-CFCAE100DCF9}" type="pres">
      <dgm:prSet presAssocID="{5ABBF41E-A025-471C-91CE-0ECA5FBD6A19}" presName="c10" presStyleLbl="node1" presStyleIdx="9" presStyleCnt="19"/>
      <dgm:spPr/>
    </dgm:pt>
    <dgm:pt modelId="{D118E559-422D-4375-8C21-5D3B1BD4F6D3}" type="pres">
      <dgm:prSet presAssocID="{5ABBF41E-A025-471C-91CE-0ECA5FBD6A19}" presName="c11" presStyleLbl="node1" presStyleIdx="10" presStyleCnt="19"/>
      <dgm:spPr/>
    </dgm:pt>
    <dgm:pt modelId="{A25BE817-CABA-4CE3-A3D5-F3DF355358FA}" type="pres">
      <dgm:prSet presAssocID="{5ABBF41E-A025-471C-91CE-0ECA5FBD6A19}" presName="c12" presStyleLbl="node1" presStyleIdx="11" presStyleCnt="19"/>
      <dgm:spPr/>
    </dgm:pt>
    <dgm:pt modelId="{5975AFA1-2819-4C4E-98B9-FE8403308989}" type="pres">
      <dgm:prSet presAssocID="{5ABBF41E-A025-471C-91CE-0ECA5FBD6A19}" presName="c13" presStyleLbl="node1" presStyleIdx="12" presStyleCnt="19"/>
      <dgm:spPr/>
    </dgm:pt>
    <dgm:pt modelId="{9E11FF9B-DC44-4D1E-BD4C-6EF323C4D5E7}" type="pres">
      <dgm:prSet presAssocID="{5ABBF41E-A025-471C-91CE-0ECA5FBD6A19}" presName="c14" presStyleLbl="node1" presStyleIdx="13" presStyleCnt="19"/>
      <dgm:spPr/>
    </dgm:pt>
    <dgm:pt modelId="{E2A14707-2093-4AB0-A414-E8C6CA3EA942}" type="pres">
      <dgm:prSet presAssocID="{5ABBF41E-A025-471C-91CE-0ECA5FBD6A19}" presName="c15" presStyleLbl="node1" presStyleIdx="14" presStyleCnt="19"/>
      <dgm:spPr/>
    </dgm:pt>
    <dgm:pt modelId="{4D3DEC76-F41B-41A4-B9D9-9DC5A49B112E}" type="pres">
      <dgm:prSet presAssocID="{5ABBF41E-A025-471C-91CE-0ECA5FBD6A19}" presName="c16" presStyleLbl="node1" presStyleIdx="15" presStyleCnt="19"/>
      <dgm:spPr/>
    </dgm:pt>
    <dgm:pt modelId="{7E761D59-6E57-46ED-9174-6AC7A421F6A0}" type="pres">
      <dgm:prSet presAssocID="{5ABBF41E-A025-471C-91CE-0ECA5FBD6A19}" presName="c17" presStyleLbl="node1" presStyleIdx="16" presStyleCnt="19"/>
      <dgm:spPr/>
    </dgm:pt>
    <dgm:pt modelId="{2FB40D32-149F-4083-AF80-21795F9701E1}" type="pres">
      <dgm:prSet presAssocID="{5ABBF41E-A025-471C-91CE-0ECA5FBD6A19}" presName="c18" presStyleLbl="node1" presStyleIdx="17" presStyleCnt="19"/>
      <dgm:spPr/>
    </dgm:pt>
    <dgm:pt modelId="{FF28B6EA-4BAA-4B6A-BFA2-2F5F180F04BC}" type="pres">
      <dgm:prSet presAssocID="{A810BE21-D218-442B-B872-3DC42B81B796}" presName="chevronComposite1" presStyleCnt="0"/>
      <dgm:spPr/>
    </dgm:pt>
    <dgm:pt modelId="{E885FBDB-313A-49A7-823B-8EFDF44DBD5B}" type="pres">
      <dgm:prSet presAssocID="{A810BE21-D218-442B-B872-3DC42B81B796}" presName="chevron1" presStyleLbl="sibTrans2D1" presStyleIdx="0" presStyleCnt="4"/>
      <dgm:spPr/>
    </dgm:pt>
    <dgm:pt modelId="{6ACA4765-2E42-4D89-B2B3-E90172F7585E}" type="pres">
      <dgm:prSet presAssocID="{A810BE21-D218-442B-B872-3DC42B81B796}" presName="spChevron1" presStyleCnt="0"/>
      <dgm:spPr/>
    </dgm:pt>
    <dgm:pt modelId="{7431F283-29A9-41E7-BA03-B3B17CCA79D2}" type="pres">
      <dgm:prSet presAssocID="{1FF81AD8-D7C9-4D22-8D8F-AD0B564B397D}" presName="middle" presStyleCnt="0"/>
      <dgm:spPr/>
    </dgm:pt>
    <dgm:pt modelId="{22D13329-9309-445D-B2D8-35044B0D4BBB}" type="pres">
      <dgm:prSet presAssocID="{1FF81AD8-D7C9-4D22-8D8F-AD0B564B397D}" presName="parTxMid" presStyleLbl="revTx" presStyleIdx="1" presStyleCnt="4"/>
      <dgm:spPr/>
      <dgm:t>
        <a:bodyPr/>
        <a:lstStyle/>
        <a:p>
          <a:endParaRPr lang="it-IT"/>
        </a:p>
      </dgm:t>
    </dgm:pt>
    <dgm:pt modelId="{1086B974-58A8-41C8-AE72-85A7F275669A}" type="pres">
      <dgm:prSet presAssocID="{1FF81AD8-D7C9-4D22-8D8F-AD0B564B397D}" presName="spMid" presStyleCnt="0"/>
      <dgm:spPr/>
    </dgm:pt>
    <dgm:pt modelId="{C15C965F-5CCB-4B22-9344-E9C200D03884}" type="pres">
      <dgm:prSet presAssocID="{7DD1E52C-0373-46F8-B01D-DEA82DB1027D}" presName="chevronComposite1" presStyleCnt="0"/>
      <dgm:spPr/>
    </dgm:pt>
    <dgm:pt modelId="{DF5D96AF-B0B4-4EAE-921A-FDD02B2F6F31}" type="pres">
      <dgm:prSet presAssocID="{7DD1E52C-0373-46F8-B01D-DEA82DB1027D}" presName="chevron1" presStyleLbl="sibTrans2D1" presStyleIdx="1" presStyleCnt="4"/>
      <dgm:spPr/>
    </dgm:pt>
    <dgm:pt modelId="{573DD655-2B32-4494-B696-CEB3B8E61AF0}" type="pres">
      <dgm:prSet presAssocID="{7DD1E52C-0373-46F8-B01D-DEA82DB1027D}" presName="spChevron1" presStyleCnt="0"/>
      <dgm:spPr/>
    </dgm:pt>
    <dgm:pt modelId="{37B538B4-C79D-44EB-8751-39B6A44A477D}" type="pres">
      <dgm:prSet presAssocID="{5D7E02BA-9F16-4CF9-B2E7-0BA090595114}" presName="middle" presStyleCnt="0"/>
      <dgm:spPr/>
    </dgm:pt>
    <dgm:pt modelId="{21ACD3F8-5D5D-45B3-89B3-BBDB3D09BD82}" type="pres">
      <dgm:prSet presAssocID="{5D7E02BA-9F16-4CF9-B2E7-0BA090595114}" presName="parTxMid" presStyleLbl="revTx" presStyleIdx="2" presStyleCnt="4"/>
      <dgm:spPr/>
      <dgm:t>
        <a:bodyPr/>
        <a:lstStyle/>
        <a:p>
          <a:endParaRPr lang="it-IT"/>
        </a:p>
      </dgm:t>
    </dgm:pt>
    <dgm:pt modelId="{7B24A19F-9EB9-427B-A6AE-B4C0FE0D9BD9}" type="pres">
      <dgm:prSet presAssocID="{5D7E02BA-9F16-4CF9-B2E7-0BA090595114}" presName="spMid" presStyleCnt="0"/>
      <dgm:spPr/>
    </dgm:pt>
    <dgm:pt modelId="{99761124-2B6F-48B8-8ADD-C69D9C2C9B5E}" type="pres">
      <dgm:prSet presAssocID="{79832D46-4C5D-42AA-A79A-B1BE61C83F7A}" presName="chevronComposite1" presStyleCnt="0"/>
      <dgm:spPr/>
    </dgm:pt>
    <dgm:pt modelId="{58F4F354-2015-460E-A33F-022064CD1DBD}" type="pres">
      <dgm:prSet presAssocID="{79832D46-4C5D-42AA-A79A-B1BE61C83F7A}" presName="chevron1" presStyleLbl="sibTrans2D1" presStyleIdx="2" presStyleCnt="4"/>
      <dgm:spPr/>
    </dgm:pt>
    <dgm:pt modelId="{41B71363-F85B-427A-98E9-859A8EF3FA2A}" type="pres">
      <dgm:prSet presAssocID="{79832D46-4C5D-42AA-A79A-B1BE61C83F7A}" presName="spChevron1" presStyleCnt="0"/>
      <dgm:spPr/>
    </dgm:pt>
    <dgm:pt modelId="{51C6AD8C-0B5A-49F5-A227-DD00E6B81748}" type="pres">
      <dgm:prSet presAssocID="{F800D54A-AA10-45BC-B355-82971630B315}" presName="middle" presStyleCnt="0"/>
      <dgm:spPr/>
    </dgm:pt>
    <dgm:pt modelId="{5FFBB917-05A1-423A-9D51-D708EA27E582}" type="pres">
      <dgm:prSet presAssocID="{F800D54A-AA10-45BC-B355-82971630B315}" presName="parTxMid" presStyleLbl="revTx" presStyleIdx="3" presStyleCnt="4"/>
      <dgm:spPr/>
      <dgm:t>
        <a:bodyPr/>
        <a:lstStyle/>
        <a:p>
          <a:endParaRPr lang="it-IT"/>
        </a:p>
      </dgm:t>
    </dgm:pt>
    <dgm:pt modelId="{059C663C-FEC7-4C97-A3C9-8E9ECF51221C}" type="pres">
      <dgm:prSet presAssocID="{F800D54A-AA10-45BC-B355-82971630B315}" presName="spMid" presStyleCnt="0"/>
      <dgm:spPr/>
    </dgm:pt>
    <dgm:pt modelId="{F650A58F-C486-4F77-AF3E-85247604A076}" type="pres">
      <dgm:prSet presAssocID="{960566C2-335F-4795-9012-A1E94E74D5C7}" presName="chevronComposite1" presStyleCnt="0"/>
      <dgm:spPr/>
    </dgm:pt>
    <dgm:pt modelId="{D105757A-FFB7-416C-AD3D-6E4441AE8D16}" type="pres">
      <dgm:prSet presAssocID="{960566C2-335F-4795-9012-A1E94E74D5C7}" presName="chevron1" presStyleLbl="sibTrans2D1" presStyleIdx="3" presStyleCnt="4"/>
      <dgm:spPr/>
    </dgm:pt>
    <dgm:pt modelId="{0B450075-5364-4AD7-8E0B-CC2933C35373}" type="pres">
      <dgm:prSet presAssocID="{960566C2-335F-4795-9012-A1E94E74D5C7}" presName="spChevron1" presStyleCnt="0"/>
      <dgm:spPr/>
    </dgm:pt>
    <dgm:pt modelId="{A057EF4D-6279-4302-9048-C4D41141EE53}" type="pres">
      <dgm:prSet presAssocID="{6481320A-3C28-42D6-9AC4-66329FD50FD8}" presName="last" presStyleCnt="0"/>
      <dgm:spPr/>
    </dgm:pt>
    <dgm:pt modelId="{61DAFCC2-64A6-4761-B42B-E4FE546DEB17}" type="pres">
      <dgm:prSet presAssocID="{6481320A-3C28-42D6-9AC4-66329FD50FD8}" presName="circleTx" presStyleLbl="node1" presStyleIdx="18" presStyleCnt="19"/>
      <dgm:spPr/>
      <dgm:t>
        <a:bodyPr/>
        <a:lstStyle/>
        <a:p>
          <a:endParaRPr lang="it-IT"/>
        </a:p>
      </dgm:t>
    </dgm:pt>
    <dgm:pt modelId="{1B74FB88-FD50-44A0-ACEA-A0EB7CB7CBA2}" type="pres">
      <dgm:prSet presAssocID="{6481320A-3C28-42D6-9AC4-66329FD50FD8}" presName="spN" presStyleCnt="0"/>
      <dgm:spPr/>
    </dgm:pt>
  </dgm:ptLst>
  <dgm:cxnLst>
    <dgm:cxn modelId="{B1296026-73CE-4DE4-8DF3-477DC21BE0C6}" srcId="{E65F085E-E634-4E7C-B6C4-78AE671896BD}" destId="{6481320A-3C28-42D6-9AC4-66329FD50FD8}" srcOrd="4" destOrd="0" parTransId="{DFBA9C39-AD88-4178-88C4-8B5640B4559E}" sibTransId="{2C77F75A-0B8E-47EF-96B3-C6EC91496286}"/>
    <dgm:cxn modelId="{DC5E6439-F2A4-465F-B442-F80FC3CD3B70}" type="presOf" srcId="{5ABBF41E-A025-471C-91CE-0ECA5FBD6A19}" destId="{5D2EF38A-1691-4FAD-AE2A-ECCE3A39A9AA}" srcOrd="0" destOrd="0" presId="urn:microsoft.com/office/officeart/2009/3/layout/RandomtoResultProcess"/>
    <dgm:cxn modelId="{FEBEA892-CA34-4448-BDB6-590AEFAF67EF}" srcId="{E65F085E-E634-4E7C-B6C4-78AE671896BD}" destId="{1FF81AD8-D7C9-4D22-8D8F-AD0B564B397D}" srcOrd="1" destOrd="0" parTransId="{2D03E20B-9DBC-4072-9A82-B90866E7AEF2}" sibTransId="{7DD1E52C-0373-46F8-B01D-DEA82DB1027D}"/>
    <dgm:cxn modelId="{F8EDE3E7-846D-4823-B160-8EABA88BA89C}" srcId="{E65F085E-E634-4E7C-B6C4-78AE671896BD}" destId="{F800D54A-AA10-45BC-B355-82971630B315}" srcOrd="3" destOrd="0" parTransId="{BAC3D669-AA85-4289-870C-5D67651DF505}" sibTransId="{960566C2-335F-4795-9012-A1E94E74D5C7}"/>
    <dgm:cxn modelId="{4302F984-D36D-4B97-922E-3985EDFB23D4}" type="presOf" srcId="{F800D54A-AA10-45BC-B355-82971630B315}" destId="{5FFBB917-05A1-423A-9D51-D708EA27E582}" srcOrd="0" destOrd="0" presId="urn:microsoft.com/office/officeart/2009/3/layout/RandomtoResultProcess"/>
    <dgm:cxn modelId="{16BC1B9E-D321-4D2D-8559-5438687E01B8}" type="presOf" srcId="{5D7E02BA-9F16-4CF9-B2E7-0BA090595114}" destId="{21ACD3F8-5D5D-45B3-89B3-BBDB3D09BD82}" srcOrd="0" destOrd="0" presId="urn:microsoft.com/office/officeart/2009/3/layout/RandomtoResultProcess"/>
    <dgm:cxn modelId="{89650827-9583-4E5D-AC50-E9032CBFA492}" type="presOf" srcId="{6481320A-3C28-42D6-9AC4-66329FD50FD8}" destId="{61DAFCC2-64A6-4761-B42B-E4FE546DEB17}" srcOrd="0" destOrd="0" presId="urn:microsoft.com/office/officeart/2009/3/layout/RandomtoResultProcess"/>
    <dgm:cxn modelId="{17643144-D97C-44BB-9BAE-D238A1530820}" srcId="{E65F085E-E634-4E7C-B6C4-78AE671896BD}" destId="{5ABBF41E-A025-471C-91CE-0ECA5FBD6A19}" srcOrd="0" destOrd="0" parTransId="{3EDE662C-8401-4BDF-BDD1-5BE46B455C79}" sibTransId="{A810BE21-D218-442B-B872-3DC42B81B796}"/>
    <dgm:cxn modelId="{861ABC15-28C3-49D3-9700-38A63837BA88}" type="presOf" srcId="{1FF81AD8-D7C9-4D22-8D8F-AD0B564B397D}" destId="{22D13329-9309-445D-B2D8-35044B0D4BBB}" srcOrd="0" destOrd="0" presId="urn:microsoft.com/office/officeart/2009/3/layout/RandomtoResultProcess"/>
    <dgm:cxn modelId="{56769BBF-CCC4-463B-B854-DB94F8D0AD30}" srcId="{E65F085E-E634-4E7C-B6C4-78AE671896BD}" destId="{5D7E02BA-9F16-4CF9-B2E7-0BA090595114}" srcOrd="2" destOrd="0" parTransId="{76D273B0-C991-4FA4-9BE9-EB660D81003E}" sibTransId="{79832D46-4C5D-42AA-A79A-B1BE61C83F7A}"/>
    <dgm:cxn modelId="{E8CC5F99-DECF-4B69-8DDE-FABB93CD45C4}" type="presOf" srcId="{E65F085E-E634-4E7C-B6C4-78AE671896BD}" destId="{2AF90BB0-374A-420C-968E-9CB4446941DF}" srcOrd="0" destOrd="0" presId="urn:microsoft.com/office/officeart/2009/3/layout/RandomtoResultProcess"/>
    <dgm:cxn modelId="{54253E09-752D-405D-AC81-2042801121FE}" type="presParOf" srcId="{2AF90BB0-374A-420C-968E-9CB4446941DF}" destId="{EDF98EAE-864E-41BB-9CC9-BB20844A8F26}" srcOrd="0" destOrd="0" presId="urn:microsoft.com/office/officeart/2009/3/layout/RandomtoResultProcess"/>
    <dgm:cxn modelId="{BBB4DB33-099D-4815-85E9-275599B5A9BD}" type="presParOf" srcId="{EDF98EAE-864E-41BB-9CC9-BB20844A8F26}" destId="{5D2EF38A-1691-4FAD-AE2A-ECCE3A39A9AA}" srcOrd="0" destOrd="0" presId="urn:microsoft.com/office/officeart/2009/3/layout/RandomtoResultProcess"/>
    <dgm:cxn modelId="{251FADF1-0817-42E6-8381-F25E50767E82}" type="presParOf" srcId="{EDF98EAE-864E-41BB-9CC9-BB20844A8F26}" destId="{2881605D-69C1-4519-9E00-D61A2B85BC92}" srcOrd="1" destOrd="0" presId="urn:microsoft.com/office/officeart/2009/3/layout/RandomtoResultProcess"/>
    <dgm:cxn modelId="{2F2A254E-5101-41E5-BB2C-55A4A8A756EC}" type="presParOf" srcId="{EDF98EAE-864E-41BB-9CC9-BB20844A8F26}" destId="{832DA98E-A357-421E-8783-66368F84A977}" srcOrd="2" destOrd="0" presId="urn:microsoft.com/office/officeart/2009/3/layout/RandomtoResultProcess"/>
    <dgm:cxn modelId="{8B807FBC-A12D-4CB0-B460-E721C6067957}" type="presParOf" srcId="{EDF98EAE-864E-41BB-9CC9-BB20844A8F26}" destId="{938E674B-2097-4AD0-95DE-39428D4E0FE7}" srcOrd="3" destOrd="0" presId="urn:microsoft.com/office/officeart/2009/3/layout/RandomtoResultProcess"/>
    <dgm:cxn modelId="{CD4A11B5-1AE9-4DE4-BB94-7DC6F85D4EFB}" type="presParOf" srcId="{EDF98EAE-864E-41BB-9CC9-BB20844A8F26}" destId="{156A8DF6-DB1E-40D3-86F5-951814E55896}" srcOrd="4" destOrd="0" presId="urn:microsoft.com/office/officeart/2009/3/layout/RandomtoResultProcess"/>
    <dgm:cxn modelId="{E1263A14-4A1A-450C-A0EB-F6CF3790837A}" type="presParOf" srcId="{EDF98EAE-864E-41BB-9CC9-BB20844A8F26}" destId="{FF5CC52B-D390-4398-88A5-4558AC20A3FC}" srcOrd="5" destOrd="0" presId="urn:microsoft.com/office/officeart/2009/3/layout/RandomtoResultProcess"/>
    <dgm:cxn modelId="{3AC68ED6-39DF-43C0-80BE-928534D9C963}" type="presParOf" srcId="{EDF98EAE-864E-41BB-9CC9-BB20844A8F26}" destId="{0440F2B8-9D8D-4392-93D1-3E0FD58FFD81}" srcOrd="6" destOrd="0" presId="urn:microsoft.com/office/officeart/2009/3/layout/RandomtoResultProcess"/>
    <dgm:cxn modelId="{AF48AFDF-B535-4F75-A080-354EC1463064}" type="presParOf" srcId="{EDF98EAE-864E-41BB-9CC9-BB20844A8F26}" destId="{8BB5C25F-CD7F-4108-9B5A-0F40B0D5A833}" srcOrd="7" destOrd="0" presId="urn:microsoft.com/office/officeart/2009/3/layout/RandomtoResultProcess"/>
    <dgm:cxn modelId="{A0F305CA-4B27-49E1-B6AB-756FCC59BDD1}" type="presParOf" srcId="{EDF98EAE-864E-41BB-9CC9-BB20844A8F26}" destId="{E8ADED7B-EEC2-4C91-94B6-11F60183AF4E}" srcOrd="8" destOrd="0" presId="urn:microsoft.com/office/officeart/2009/3/layout/RandomtoResultProcess"/>
    <dgm:cxn modelId="{68260799-6118-4732-8581-5795A8D574D0}" type="presParOf" srcId="{EDF98EAE-864E-41BB-9CC9-BB20844A8F26}" destId="{0421D0D6-B3D8-47D0-B3DC-B21687953A65}" srcOrd="9" destOrd="0" presId="urn:microsoft.com/office/officeart/2009/3/layout/RandomtoResultProcess"/>
    <dgm:cxn modelId="{04B598D3-60B0-4B7E-A612-FA2D971CD3B1}" type="presParOf" srcId="{EDF98EAE-864E-41BB-9CC9-BB20844A8F26}" destId="{52232F52-BABC-42F9-A243-CFCAE100DCF9}" srcOrd="10" destOrd="0" presId="urn:microsoft.com/office/officeart/2009/3/layout/RandomtoResultProcess"/>
    <dgm:cxn modelId="{2A02ED3A-A594-4E2A-BB26-511C5A362037}" type="presParOf" srcId="{EDF98EAE-864E-41BB-9CC9-BB20844A8F26}" destId="{D118E559-422D-4375-8C21-5D3B1BD4F6D3}" srcOrd="11" destOrd="0" presId="urn:microsoft.com/office/officeart/2009/3/layout/RandomtoResultProcess"/>
    <dgm:cxn modelId="{A8C87B06-531D-454E-A367-5BF9EE89AD0E}" type="presParOf" srcId="{EDF98EAE-864E-41BB-9CC9-BB20844A8F26}" destId="{A25BE817-CABA-4CE3-A3D5-F3DF355358FA}" srcOrd="12" destOrd="0" presId="urn:microsoft.com/office/officeart/2009/3/layout/RandomtoResultProcess"/>
    <dgm:cxn modelId="{CE56F306-221C-4D33-BD9E-92CFC0C8DFED}" type="presParOf" srcId="{EDF98EAE-864E-41BB-9CC9-BB20844A8F26}" destId="{5975AFA1-2819-4C4E-98B9-FE8403308989}" srcOrd="13" destOrd="0" presId="urn:microsoft.com/office/officeart/2009/3/layout/RandomtoResultProcess"/>
    <dgm:cxn modelId="{D55B93E7-2DD4-4C20-A5FC-CB872DE0140E}" type="presParOf" srcId="{EDF98EAE-864E-41BB-9CC9-BB20844A8F26}" destId="{9E11FF9B-DC44-4D1E-BD4C-6EF323C4D5E7}" srcOrd="14" destOrd="0" presId="urn:microsoft.com/office/officeart/2009/3/layout/RandomtoResultProcess"/>
    <dgm:cxn modelId="{845C6D12-E0F3-4069-B826-BD89118BF012}" type="presParOf" srcId="{EDF98EAE-864E-41BB-9CC9-BB20844A8F26}" destId="{E2A14707-2093-4AB0-A414-E8C6CA3EA942}" srcOrd="15" destOrd="0" presId="urn:microsoft.com/office/officeart/2009/3/layout/RandomtoResultProcess"/>
    <dgm:cxn modelId="{F5DC50F1-5578-4EF5-863A-BC9FD4D42481}" type="presParOf" srcId="{EDF98EAE-864E-41BB-9CC9-BB20844A8F26}" destId="{4D3DEC76-F41B-41A4-B9D9-9DC5A49B112E}" srcOrd="16" destOrd="0" presId="urn:microsoft.com/office/officeart/2009/3/layout/RandomtoResultProcess"/>
    <dgm:cxn modelId="{24E2D1B3-1B22-423E-A4CA-CCE57CE5AEEF}" type="presParOf" srcId="{EDF98EAE-864E-41BB-9CC9-BB20844A8F26}" destId="{7E761D59-6E57-46ED-9174-6AC7A421F6A0}" srcOrd="17" destOrd="0" presId="urn:microsoft.com/office/officeart/2009/3/layout/RandomtoResultProcess"/>
    <dgm:cxn modelId="{1D253022-8C44-4955-95CD-C32C98A30CE2}" type="presParOf" srcId="{EDF98EAE-864E-41BB-9CC9-BB20844A8F26}" destId="{2FB40D32-149F-4083-AF80-21795F9701E1}" srcOrd="18" destOrd="0" presId="urn:microsoft.com/office/officeart/2009/3/layout/RandomtoResultProcess"/>
    <dgm:cxn modelId="{42BE8BE0-B547-48D5-B69A-0A2295437CC5}" type="presParOf" srcId="{2AF90BB0-374A-420C-968E-9CB4446941DF}" destId="{FF28B6EA-4BAA-4B6A-BFA2-2F5F180F04BC}" srcOrd="1" destOrd="0" presId="urn:microsoft.com/office/officeart/2009/3/layout/RandomtoResultProcess"/>
    <dgm:cxn modelId="{40EF7940-6ABB-4C94-A9A3-CF32E1D47A7B}" type="presParOf" srcId="{FF28B6EA-4BAA-4B6A-BFA2-2F5F180F04BC}" destId="{E885FBDB-313A-49A7-823B-8EFDF44DBD5B}" srcOrd="0" destOrd="0" presId="urn:microsoft.com/office/officeart/2009/3/layout/RandomtoResultProcess"/>
    <dgm:cxn modelId="{A78C0F85-97FA-4BB6-8CC3-A76843C8EA92}" type="presParOf" srcId="{FF28B6EA-4BAA-4B6A-BFA2-2F5F180F04BC}" destId="{6ACA4765-2E42-4D89-B2B3-E90172F7585E}" srcOrd="1" destOrd="0" presId="urn:microsoft.com/office/officeart/2009/3/layout/RandomtoResultProcess"/>
    <dgm:cxn modelId="{F675BFB8-32A6-43F2-9721-A70A0ED81E3F}" type="presParOf" srcId="{2AF90BB0-374A-420C-968E-9CB4446941DF}" destId="{7431F283-29A9-41E7-BA03-B3B17CCA79D2}" srcOrd="2" destOrd="0" presId="urn:microsoft.com/office/officeart/2009/3/layout/RandomtoResultProcess"/>
    <dgm:cxn modelId="{7D825CBB-0632-4E1A-9E84-C73E7E3FC70B}" type="presParOf" srcId="{7431F283-29A9-41E7-BA03-B3B17CCA79D2}" destId="{22D13329-9309-445D-B2D8-35044B0D4BBB}" srcOrd="0" destOrd="0" presId="urn:microsoft.com/office/officeart/2009/3/layout/RandomtoResultProcess"/>
    <dgm:cxn modelId="{322AFBFF-61A2-40E1-8F2E-104F9642A840}" type="presParOf" srcId="{7431F283-29A9-41E7-BA03-B3B17CCA79D2}" destId="{1086B974-58A8-41C8-AE72-85A7F275669A}" srcOrd="1" destOrd="0" presId="urn:microsoft.com/office/officeart/2009/3/layout/RandomtoResultProcess"/>
    <dgm:cxn modelId="{42E2C4A6-852A-4DA5-9E39-9CC75B29FD8C}" type="presParOf" srcId="{2AF90BB0-374A-420C-968E-9CB4446941DF}" destId="{C15C965F-5CCB-4B22-9344-E9C200D03884}" srcOrd="3" destOrd="0" presId="urn:microsoft.com/office/officeart/2009/3/layout/RandomtoResultProcess"/>
    <dgm:cxn modelId="{07870D97-C883-4585-A51F-A37787FB3352}" type="presParOf" srcId="{C15C965F-5CCB-4B22-9344-E9C200D03884}" destId="{DF5D96AF-B0B4-4EAE-921A-FDD02B2F6F31}" srcOrd="0" destOrd="0" presId="urn:microsoft.com/office/officeart/2009/3/layout/RandomtoResultProcess"/>
    <dgm:cxn modelId="{7BE47E6A-504A-4692-8EB3-5CA850EEBE5A}" type="presParOf" srcId="{C15C965F-5CCB-4B22-9344-E9C200D03884}" destId="{573DD655-2B32-4494-B696-CEB3B8E61AF0}" srcOrd="1" destOrd="0" presId="urn:microsoft.com/office/officeart/2009/3/layout/RandomtoResultProcess"/>
    <dgm:cxn modelId="{2D226DC6-D1B0-46B9-BBA8-4EDDE0B63E96}" type="presParOf" srcId="{2AF90BB0-374A-420C-968E-9CB4446941DF}" destId="{37B538B4-C79D-44EB-8751-39B6A44A477D}" srcOrd="4" destOrd="0" presId="urn:microsoft.com/office/officeart/2009/3/layout/RandomtoResultProcess"/>
    <dgm:cxn modelId="{37261F9C-46C3-4FA6-9556-390A9AD9A357}" type="presParOf" srcId="{37B538B4-C79D-44EB-8751-39B6A44A477D}" destId="{21ACD3F8-5D5D-45B3-89B3-BBDB3D09BD82}" srcOrd="0" destOrd="0" presId="urn:microsoft.com/office/officeart/2009/3/layout/RandomtoResultProcess"/>
    <dgm:cxn modelId="{B6C9438B-0691-44F6-9162-D704A7B1FD55}" type="presParOf" srcId="{37B538B4-C79D-44EB-8751-39B6A44A477D}" destId="{7B24A19F-9EB9-427B-A6AE-B4C0FE0D9BD9}" srcOrd="1" destOrd="0" presId="urn:microsoft.com/office/officeart/2009/3/layout/RandomtoResultProcess"/>
    <dgm:cxn modelId="{C7004EBA-4B8D-4056-B8ED-F25FC0D0237F}" type="presParOf" srcId="{2AF90BB0-374A-420C-968E-9CB4446941DF}" destId="{99761124-2B6F-48B8-8ADD-C69D9C2C9B5E}" srcOrd="5" destOrd="0" presId="urn:microsoft.com/office/officeart/2009/3/layout/RandomtoResultProcess"/>
    <dgm:cxn modelId="{8A644D37-A90B-4C11-B47D-D1C321F5343E}" type="presParOf" srcId="{99761124-2B6F-48B8-8ADD-C69D9C2C9B5E}" destId="{58F4F354-2015-460E-A33F-022064CD1DBD}" srcOrd="0" destOrd="0" presId="urn:microsoft.com/office/officeart/2009/3/layout/RandomtoResultProcess"/>
    <dgm:cxn modelId="{7E7BA55F-1B64-48F3-BF81-6EF75F2EC93D}" type="presParOf" srcId="{99761124-2B6F-48B8-8ADD-C69D9C2C9B5E}" destId="{41B71363-F85B-427A-98E9-859A8EF3FA2A}" srcOrd="1" destOrd="0" presId="urn:microsoft.com/office/officeart/2009/3/layout/RandomtoResultProcess"/>
    <dgm:cxn modelId="{54389641-1850-41CA-ADA3-4E0454FBE9CE}" type="presParOf" srcId="{2AF90BB0-374A-420C-968E-9CB4446941DF}" destId="{51C6AD8C-0B5A-49F5-A227-DD00E6B81748}" srcOrd="6" destOrd="0" presId="urn:microsoft.com/office/officeart/2009/3/layout/RandomtoResultProcess"/>
    <dgm:cxn modelId="{C8F0D142-4D43-4C43-BC0F-505460762F5A}" type="presParOf" srcId="{51C6AD8C-0B5A-49F5-A227-DD00E6B81748}" destId="{5FFBB917-05A1-423A-9D51-D708EA27E582}" srcOrd="0" destOrd="0" presId="urn:microsoft.com/office/officeart/2009/3/layout/RandomtoResultProcess"/>
    <dgm:cxn modelId="{9EBFEF81-2A89-4EC9-B87A-5D2A0EB08DBC}" type="presParOf" srcId="{51C6AD8C-0B5A-49F5-A227-DD00E6B81748}" destId="{059C663C-FEC7-4C97-A3C9-8E9ECF51221C}" srcOrd="1" destOrd="0" presId="urn:microsoft.com/office/officeart/2009/3/layout/RandomtoResultProcess"/>
    <dgm:cxn modelId="{979076CB-B2E4-4257-BD0A-ABF0A02817BD}" type="presParOf" srcId="{2AF90BB0-374A-420C-968E-9CB4446941DF}" destId="{F650A58F-C486-4F77-AF3E-85247604A076}" srcOrd="7" destOrd="0" presId="urn:microsoft.com/office/officeart/2009/3/layout/RandomtoResultProcess"/>
    <dgm:cxn modelId="{533B231C-650D-4444-948F-383ADB2DF6ED}" type="presParOf" srcId="{F650A58F-C486-4F77-AF3E-85247604A076}" destId="{D105757A-FFB7-416C-AD3D-6E4441AE8D16}" srcOrd="0" destOrd="0" presId="urn:microsoft.com/office/officeart/2009/3/layout/RandomtoResultProcess"/>
    <dgm:cxn modelId="{3A7B88D9-F5E2-4DFD-B47D-F593E13C27DD}" type="presParOf" srcId="{F650A58F-C486-4F77-AF3E-85247604A076}" destId="{0B450075-5364-4AD7-8E0B-CC2933C35373}" srcOrd="1" destOrd="0" presId="urn:microsoft.com/office/officeart/2009/3/layout/RandomtoResultProcess"/>
    <dgm:cxn modelId="{7F45B526-495C-4F07-9711-DE70DA17F4B1}" type="presParOf" srcId="{2AF90BB0-374A-420C-968E-9CB4446941DF}" destId="{A057EF4D-6279-4302-9048-C4D41141EE53}" srcOrd="8" destOrd="0" presId="urn:microsoft.com/office/officeart/2009/3/layout/RandomtoResultProcess"/>
    <dgm:cxn modelId="{C01041EE-96F3-45AE-B6D7-D36B2267364B}" type="presParOf" srcId="{A057EF4D-6279-4302-9048-C4D41141EE53}" destId="{61DAFCC2-64A6-4761-B42B-E4FE546DEB17}" srcOrd="0" destOrd="0" presId="urn:microsoft.com/office/officeart/2009/3/layout/RandomtoResultProcess"/>
    <dgm:cxn modelId="{81897CE9-DE88-441B-BFAB-ED6F74DF3B21}" type="presParOf" srcId="{A057EF4D-6279-4302-9048-C4D41141EE53}" destId="{1B74FB88-FD50-44A0-ACEA-A0EB7CB7CBA2}"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5F085E-E634-4E7C-B6C4-78AE671896BD}" type="doc">
      <dgm:prSet loTypeId="urn:microsoft.com/office/officeart/2009/3/layout/RandomtoResultProcess" loCatId="process" qsTypeId="urn:microsoft.com/office/officeart/2005/8/quickstyle/simple1" qsCatId="simple" csTypeId="urn:microsoft.com/office/officeart/2005/8/colors/accent6_4" csCatId="accent6" phldr="1"/>
      <dgm:spPr/>
      <dgm:t>
        <a:bodyPr/>
        <a:lstStyle/>
        <a:p>
          <a:endParaRPr lang="it-IT"/>
        </a:p>
      </dgm:t>
    </dgm:pt>
    <dgm:pt modelId="{5ABBF41E-A025-471C-91CE-0ECA5FBD6A19}">
      <dgm:prSet phldrT="[Testo]" custT="1"/>
      <dgm:spPr/>
      <dgm:t>
        <a:bodyPr/>
        <a:lstStyle/>
        <a:p>
          <a:r>
            <a:rPr lang="it-IT" sz="1400" dirty="0" err="1" smtClean="0">
              <a:solidFill>
                <a:schemeClr val="bg1">
                  <a:lumMod val="85000"/>
                </a:schemeClr>
              </a:solidFill>
            </a:rPr>
            <a:t>Need</a:t>
          </a:r>
          <a:r>
            <a:rPr lang="it-IT" sz="1400" dirty="0" smtClean="0">
              <a:solidFill>
                <a:schemeClr val="bg1">
                  <a:lumMod val="85000"/>
                </a:schemeClr>
              </a:solidFill>
            </a:rPr>
            <a:t> </a:t>
          </a:r>
          <a:r>
            <a:rPr lang="it-IT" sz="1400" dirty="0" err="1" smtClean="0">
              <a:solidFill>
                <a:schemeClr val="bg1">
                  <a:lumMod val="85000"/>
                </a:schemeClr>
              </a:solidFill>
            </a:rPr>
            <a:t>description</a:t>
          </a:r>
          <a:endParaRPr lang="it-IT" sz="1400" dirty="0">
            <a:solidFill>
              <a:schemeClr val="bg1">
                <a:lumMod val="85000"/>
              </a:schemeClr>
            </a:solidFill>
          </a:endParaRPr>
        </a:p>
      </dgm:t>
    </dgm:pt>
    <dgm:pt modelId="{3EDE662C-8401-4BDF-BDD1-5BE46B455C79}" type="parTrans" cxnId="{17643144-D97C-44BB-9BAE-D238A1530820}">
      <dgm:prSet/>
      <dgm:spPr/>
      <dgm:t>
        <a:bodyPr/>
        <a:lstStyle/>
        <a:p>
          <a:endParaRPr lang="it-IT" sz="1400"/>
        </a:p>
      </dgm:t>
    </dgm:pt>
    <dgm:pt modelId="{A810BE21-D218-442B-B872-3DC42B81B796}" type="sibTrans" cxnId="{17643144-D97C-44BB-9BAE-D238A1530820}">
      <dgm:prSet/>
      <dgm:spPr/>
      <dgm:t>
        <a:bodyPr/>
        <a:lstStyle/>
        <a:p>
          <a:endParaRPr lang="it-IT" sz="1400"/>
        </a:p>
      </dgm:t>
    </dgm:pt>
    <dgm:pt modelId="{1FF81AD8-D7C9-4D22-8D8F-AD0B564B397D}">
      <dgm:prSet phldrT="[Testo]" custT="1"/>
      <dgm:spPr/>
      <dgm:t>
        <a:bodyPr/>
        <a:lstStyle/>
        <a:p>
          <a:r>
            <a:rPr lang="it-IT" sz="1400" dirty="0" smtClean="0">
              <a:solidFill>
                <a:schemeClr val="bg1">
                  <a:lumMod val="85000"/>
                </a:schemeClr>
              </a:solidFill>
            </a:rPr>
            <a:t>Business case </a:t>
          </a:r>
          <a:r>
            <a:rPr lang="it-IT" sz="1400" dirty="0" err="1" smtClean="0">
              <a:solidFill>
                <a:schemeClr val="bg1">
                  <a:lumMod val="85000"/>
                </a:schemeClr>
              </a:solidFill>
            </a:rPr>
            <a:t>modeling</a:t>
          </a:r>
          <a:endParaRPr lang="it-IT" sz="1400" dirty="0" smtClean="0">
            <a:solidFill>
              <a:schemeClr val="bg1">
                <a:lumMod val="85000"/>
              </a:schemeClr>
            </a:solidFill>
          </a:endParaRPr>
        </a:p>
      </dgm:t>
    </dgm:pt>
    <dgm:pt modelId="{2D03E20B-9DBC-4072-9A82-B90866E7AEF2}" type="parTrans" cxnId="{FEBEA892-CA34-4448-BDB6-590AEFAF67EF}">
      <dgm:prSet/>
      <dgm:spPr/>
      <dgm:t>
        <a:bodyPr/>
        <a:lstStyle/>
        <a:p>
          <a:endParaRPr lang="it-IT" sz="1400"/>
        </a:p>
      </dgm:t>
    </dgm:pt>
    <dgm:pt modelId="{7DD1E52C-0373-46F8-B01D-DEA82DB1027D}" type="sibTrans" cxnId="{FEBEA892-CA34-4448-BDB6-590AEFAF67EF}">
      <dgm:prSet/>
      <dgm:spPr/>
      <dgm:t>
        <a:bodyPr/>
        <a:lstStyle/>
        <a:p>
          <a:endParaRPr lang="it-IT" sz="1400"/>
        </a:p>
      </dgm:t>
    </dgm:pt>
    <dgm:pt modelId="{5D7E02BA-9F16-4CF9-B2E7-0BA090595114}">
      <dgm:prSet custT="1"/>
      <dgm:spPr/>
      <dgm:t>
        <a:bodyPr/>
        <a:lstStyle/>
        <a:p>
          <a:r>
            <a:rPr lang="it-IT" sz="1400" dirty="0" smtClean="0">
              <a:solidFill>
                <a:schemeClr val="tx1"/>
              </a:solidFill>
            </a:rPr>
            <a:t>Market engagement and State of the art </a:t>
          </a:r>
          <a:r>
            <a:rPr lang="it-IT" sz="1400" dirty="0" err="1" smtClean="0">
              <a:solidFill>
                <a:schemeClr val="tx1"/>
              </a:solidFill>
            </a:rPr>
            <a:t>analysis</a:t>
          </a:r>
          <a:endParaRPr lang="it-IT" sz="1400" dirty="0">
            <a:solidFill>
              <a:schemeClr val="tx1"/>
            </a:solidFill>
          </a:endParaRPr>
        </a:p>
      </dgm:t>
    </dgm:pt>
    <dgm:pt modelId="{76D273B0-C991-4FA4-9BE9-EB660D81003E}" type="parTrans" cxnId="{56769BBF-CCC4-463B-B854-DB94F8D0AD30}">
      <dgm:prSet/>
      <dgm:spPr/>
      <dgm:t>
        <a:bodyPr/>
        <a:lstStyle/>
        <a:p>
          <a:endParaRPr lang="it-IT" sz="1400"/>
        </a:p>
      </dgm:t>
    </dgm:pt>
    <dgm:pt modelId="{79832D46-4C5D-42AA-A79A-B1BE61C83F7A}" type="sibTrans" cxnId="{56769BBF-CCC4-463B-B854-DB94F8D0AD30}">
      <dgm:prSet/>
      <dgm:spPr/>
      <dgm:t>
        <a:bodyPr/>
        <a:lstStyle/>
        <a:p>
          <a:endParaRPr lang="it-IT" sz="1400"/>
        </a:p>
      </dgm:t>
    </dgm:pt>
    <dgm:pt modelId="{F800D54A-AA10-45BC-B355-82971630B315}">
      <dgm:prSet custT="1"/>
      <dgm:spPr/>
      <dgm:t>
        <a:bodyPr/>
        <a:lstStyle/>
        <a:p>
          <a:r>
            <a:rPr lang="it-IT" sz="1400" dirty="0" smtClean="0">
              <a:solidFill>
                <a:schemeClr val="bg1">
                  <a:lumMod val="75000"/>
                </a:schemeClr>
              </a:solidFill>
            </a:rPr>
            <a:t>Procurement </a:t>
          </a:r>
          <a:r>
            <a:rPr lang="it-IT" sz="1400" dirty="0" err="1" smtClean="0">
              <a:solidFill>
                <a:schemeClr val="bg1">
                  <a:lumMod val="75000"/>
                </a:schemeClr>
              </a:solidFill>
            </a:rPr>
            <a:t>approach</a:t>
          </a:r>
          <a:r>
            <a:rPr lang="it-IT" sz="1400" dirty="0" smtClean="0">
              <a:solidFill>
                <a:schemeClr val="bg1">
                  <a:lumMod val="75000"/>
                </a:schemeClr>
              </a:solidFill>
            </a:rPr>
            <a:t> and </a:t>
          </a:r>
          <a:r>
            <a:rPr lang="it-IT" sz="1400" dirty="0" err="1" smtClean="0">
              <a:solidFill>
                <a:schemeClr val="bg1">
                  <a:lumMod val="75000"/>
                </a:schemeClr>
              </a:solidFill>
            </a:rPr>
            <a:t>instrument</a:t>
          </a:r>
          <a:r>
            <a:rPr lang="it-IT" sz="1400" dirty="0" smtClean="0">
              <a:solidFill>
                <a:schemeClr val="bg1">
                  <a:lumMod val="75000"/>
                </a:schemeClr>
              </a:solidFill>
            </a:rPr>
            <a:t> </a:t>
          </a:r>
          <a:r>
            <a:rPr lang="it-IT" sz="1400" dirty="0" err="1" smtClean="0">
              <a:solidFill>
                <a:schemeClr val="bg1">
                  <a:lumMod val="75000"/>
                </a:schemeClr>
              </a:solidFill>
            </a:rPr>
            <a:t>definition</a:t>
          </a:r>
          <a:endParaRPr lang="it-IT" sz="1400" dirty="0" smtClean="0">
            <a:solidFill>
              <a:schemeClr val="bg1">
                <a:lumMod val="75000"/>
              </a:schemeClr>
            </a:solidFill>
          </a:endParaRPr>
        </a:p>
      </dgm:t>
    </dgm:pt>
    <dgm:pt modelId="{BAC3D669-AA85-4289-870C-5D67651DF505}" type="parTrans" cxnId="{F8EDE3E7-846D-4823-B160-8EABA88BA89C}">
      <dgm:prSet/>
      <dgm:spPr/>
      <dgm:t>
        <a:bodyPr/>
        <a:lstStyle/>
        <a:p>
          <a:endParaRPr lang="it-IT" sz="1400"/>
        </a:p>
      </dgm:t>
    </dgm:pt>
    <dgm:pt modelId="{960566C2-335F-4795-9012-A1E94E74D5C7}" type="sibTrans" cxnId="{F8EDE3E7-846D-4823-B160-8EABA88BA89C}">
      <dgm:prSet/>
      <dgm:spPr/>
      <dgm:t>
        <a:bodyPr/>
        <a:lstStyle/>
        <a:p>
          <a:endParaRPr lang="it-IT" sz="1400"/>
        </a:p>
      </dgm:t>
    </dgm:pt>
    <dgm:pt modelId="{6481320A-3C28-42D6-9AC4-66329FD50FD8}">
      <dgm:prSet custT="1"/>
      <dgm:spPr/>
      <dgm:t>
        <a:bodyPr/>
        <a:lstStyle/>
        <a:p>
          <a:r>
            <a:rPr lang="it-IT" sz="2000" dirty="0" err="1" smtClean="0"/>
            <a:t>Pilot</a:t>
          </a:r>
          <a:r>
            <a:rPr lang="it-IT" sz="2000" dirty="0" smtClean="0"/>
            <a:t> </a:t>
          </a:r>
          <a:endParaRPr lang="it-IT" sz="2000" dirty="0"/>
        </a:p>
      </dgm:t>
    </dgm:pt>
    <dgm:pt modelId="{DFBA9C39-AD88-4178-88C4-8B5640B4559E}" type="parTrans" cxnId="{B1296026-73CE-4DE4-8DF3-477DC21BE0C6}">
      <dgm:prSet/>
      <dgm:spPr/>
      <dgm:t>
        <a:bodyPr/>
        <a:lstStyle/>
        <a:p>
          <a:endParaRPr lang="it-IT" sz="1400"/>
        </a:p>
      </dgm:t>
    </dgm:pt>
    <dgm:pt modelId="{2C77F75A-0B8E-47EF-96B3-C6EC91496286}" type="sibTrans" cxnId="{B1296026-73CE-4DE4-8DF3-477DC21BE0C6}">
      <dgm:prSet/>
      <dgm:spPr/>
      <dgm:t>
        <a:bodyPr/>
        <a:lstStyle/>
        <a:p>
          <a:endParaRPr lang="it-IT" sz="1400"/>
        </a:p>
      </dgm:t>
    </dgm:pt>
    <dgm:pt modelId="{2AF90BB0-374A-420C-968E-9CB4446941DF}" type="pres">
      <dgm:prSet presAssocID="{E65F085E-E634-4E7C-B6C4-78AE671896BD}" presName="Name0" presStyleCnt="0">
        <dgm:presLayoutVars>
          <dgm:dir/>
          <dgm:animOne val="branch"/>
          <dgm:animLvl val="lvl"/>
        </dgm:presLayoutVars>
      </dgm:prSet>
      <dgm:spPr/>
      <dgm:t>
        <a:bodyPr/>
        <a:lstStyle/>
        <a:p>
          <a:endParaRPr lang="it-IT"/>
        </a:p>
      </dgm:t>
    </dgm:pt>
    <dgm:pt modelId="{EDF98EAE-864E-41BB-9CC9-BB20844A8F26}" type="pres">
      <dgm:prSet presAssocID="{5ABBF41E-A025-471C-91CE-0ECA5FBD6A19}" presName="chaos" presStyleCnt="0"/>
      <dgm:spPr/>
    </dgm:pt>
    <dgm:pt modelId="{5D2EF38A-1691-4FAD-AE2A-ECCE3A39A9AA}" type="pres">
      <dgm:prSet presAssocID="{5ABBF41E-A025-471C-91CE-0ECA5FBD6A19}" presName="parTx1" presStyleLbl="revTx" presStyleIdx="0" presStyleCnt="4"/>
      <dgm:spPr/>
      <dgm:t>
        <a:bodyPr/>
        <a:lstStyle/>
        <a:p>
          <a:endParaRPr lang="it-IT"/>
        </a:p>
      </dgm:t>
    </dgm:pt>
    <dgm:pt modelId="{2881605D-69C1-4519-9E00-D61A2B85BC92}" type="pres">
      <dgm:prSet presAssocID="{5ABBF41E-A025-471C-91CE-0ECA5FBD6A19}" presName="c1" presStyleLbl="node1" presStyleIdx="0" presStyleCnt="19"/>
      <dgm:spPr/>
    </dgm:pt>
    <dgm:pt modelId="{832DA98E-A357-421E-8783-66368F84A977}" type="pres">
      <dgm:prSet presAssocID="{5ABBF41E-A025-471C-91CE-0ECA5FBD6A19}" presName="c2" presStyleLbl="node1" presStyleIdx="1" presStyleCnt="19"/>
      <dgm:spPr/>
    </dgm:pt>
    <dgm:pt modelId="{938E674B-2097-4AD0-95DE-39428D4E0FE7}" type="pres">
      <dgm:prSet presAssocID="{5ABBF41E-A025-471C-91CE-0ECA5FBD6A19}" presName="c3" presStyleLbl="node1" presStyleIdx="2" presStyleCnt="19"/>
      <dgm:spPr/>
    </dgm:pt>
    <dgm:pt modelId="{156A8DF6-DB1E-40D3-86F5-951814E55896}" type="pres">
      <dgm:prSet presAssocID="{5ABBF41E-A025-471C-91CE-0ECA5FBD6A19}" presName="c4" presStyleLbl="node1" presStyleIdx="3" presStyleCnt="19"/>
      <dgm:spPr/>
    </dgm:pt>
    <dgm:pt modelId="{FF5CC52B-D390-4398-88A5-4558AC20A3FC}" type="pres">
      <dgm:prSet presAssocID="{5ABBF41E-A025-471C-91CE-0ECA5FBD6A19}" presName="c5" presStyleLbl="node1" presStyleIdx="4" presStyleCnt="19"/>
      <dgm:spPr/>
    </dgm:pt>
    <dgm:pt modelId="{0440F2B8-9D8D-4392-93D1-3E0FD58FFD81}" type="pres">
      <dgm:prSet presAssocID="{5ABBF41E-A025-471C-91CE-0ECA5FBD6A19}" presName="c6" presStyleLbl="node1" presStyleIdx="5" presStyleCnt="19"/>
      <dgm:spPr/>
    </dgm:pt>
    <dgm:pt modelId="{8BB5C25F-CD7F-4108-9B5A-0F40B0D5A833}" type="pres">
      <dgm:prSet presAssocID="{5ABBF41E-A025-471C-91CE-0ECA5FBD6A19}" presName="c7" presStyleLbl="node1" presStyleIdx="6" presStyleCnt="19"/>
      <dgm:spPr/>
    </dgm:pt>
    <dgm:pt modelId="{E8ADED7B-EEC2-4C91-94B6-11F60183AF4E}" type="pres">
      <dgm:prSet presAssocID="{5ABBF41E-A025-471C-91CE-0ECA5FBD6A19}" presName="c8" presStyleLbl="node1" presStyleIdx="7" presStyleCnt="19"/>
      <dgm:spPr/>
    </dgm:pt>
    <dgm:pt modelId="{0421D0D6-B3D8-47D0-B3DC-B21687953A65}" type="pres">
      <dgm:prSet presAssocID="{5ABBF41E-A025-471C-91CE-0ECA5FBD6A19}" presName="c9" presStyleLbl="node1" presStyleIdx="8" presStyleCnt="19"/>
      <dgm:spPr/>
    </dgm:pt>
    <dgm:pt modelId="{52232F52-BABC-42F9-A243-CFCAE100DCF9}" type="pres">
      <dgm:prSet presAssocID="{5ABBF41E-A025-471C-91CE-0ECA5FBD6A19}" presName="c10" presStyleLbl="node1" presStyleIdx="9" presStyleCnt="19"/>
      <dgm:spPr/>
    </dgm:pt>
    <dgm:pt modelId="{D118E559-422D-4375-8C21-5D3B1BD4F6D3}" type="pres">
      <dgm:prSet presAssocID="{5ABBF41E-A025-471C-91CE-0ECA5FBD6A19}" presName="c11" presStyleLbl="node1" presStyleIdx="10" presStyleCnt="19"/>
      <dgm:spPr/>
    </dgm:pt>
    <dgm:pt modelId="{A25BE817-CABA-4CE3-A3D5-F3DF355358FA}" type="pres">
      <dgm:prSet presAssocID="{5ABBF41E-A025-471C-91CE-0ECA5FBD6A19}" presName="c12" presStyleLbl="node1" presStyleIdx="11" presStyleCnt="19"/>
      <dgm:spPr/>
    </dgm:pt>
    <dgm:pt modelId="{5975AFA1-2819-4C4E-98B9-FE8403308989}" type="pres">
      <dgm:prSet presAssocID="{5ABBF41E-A025-471C-91CE-0ECA5FBD6A19}" presName="c13" presStyleLbl="node1" presStyleIdx="12" presStyleCnt="19"/>
      <dgm:spPr/>
    </dgm:pt>
    <dgm:pt modelId="{9E11FF9B-DC44-4D1E-BD4C-6EF323C4D5E7}" type="pres">
      <dgm:prSet presAssocID="{5ABBF41E-A025-471C-91CE-0ECA5FBD6A19}" presName="c14" presStyleLbl="node1" presStyleIdx="13" presStyleCnt="19"/>
      <dgm:spPr/>
    </dgm:pt>
    <dgm:pt modelId="{E2A14707-2093-4AB0-A414-E8C6CA3EA942}" type="pres">
      <dgm:prSet presAssocID="{5ABBF41E-A025-471C-91CE-0ECA5FBD6A19}" presName="c15" presStyleLbl="node1" presStyleIdx="14" presStyleCnt="19"/>
      <dgm:spPr/>
    </dgm:pt>
    <dgm:pt modelId="{4D3DEC76-F41B-41A4-B9D9-9DC5A49B112E}" type="pres">
      <dgm:prSet presAssocID="{5ABBF41E-A025-471C-91CE-0ECA5FBD6A19}" presName="c16" presStyleLbl="node1" presStyleIdx="15" presStyleCnt="19"/>
      <dgm:spPr/>
    </dgm:pt>
    <dgm:pt modelId="{7E761D59-6E57-46ED-9174-6AC7A421F6A0}" type="pres">
      <dgm:prSet presAssocID="{5ABBF41E-A025-471C-91CE-0ECA5FBD6A19}" presName="c17" presStyleLbl="node1" presStyleIdx="16" presStyleCnt="19"/>
      <dgm:spPr/>
    </dgm:pt>
    <dgm:pt modelId="{2FB40D32-149F-4083-AF80-21795F9701E1}" type="pres">
      <dgm:prSet presAssocID="{5ABBF41E-A025-471C-91CE-0ECA5FBD6A19}" presName="c18" presStyleLbl="node1" presStyleIdx="17" presStyleCnt="19"/>
      <dgm:spPr/>
    </dgm:pt>
    <dgm:pt modelId="{FF28B6EA-4BAA-4B6A-BFA2-2F5F180F04BC}" type="pres">
      <dgm:prSet presAssocID="{A810BE21-D218-442B-B872-3DC42B81B796}" presName="chevronComposite1" presStyleCnt="0"/>
      <dgm:spPr/>
    </dgm:pt>
    <dgm:pt modelId="{E885FBDB-313A-49A7-823B-8EFDF44DBD5B}" type="pres">
      <dgm:prSet presAssocID="{A810BE21-D218-442B-B872-3DC42B81B796}" presName="chevron1" presStyleLbl="sibTrans2D1" presStyleIdx="0" presStyleCnt="4"/>
      <dgm:spPr/>
    </dgm:pt>
    <dgm:pt modelId="{6ACA4765-2E42-4D89-B2B3-E90172F7585E}" type="pres">
      <dgm:prSet presAssocID="{A810BE21-D218-442B-B872-3DC42B81B796}" presName="spChevron1" presStyleCnt="0"/>
      <dgm:spPr/>
    </dgm:pt>
    <dgm:pt modelId="{7431F283-29A9-41E7-BA03-B3B17CCA79D2}" type="pres">
      <dgm:prSet presAssocID="{1FF81AD8-D7C9-4D22-8D8F-AD0B564B397D}" presName="middle" presStyleCnt="0"/>
      <dgm:spPr/>
    </dgm:pt>
    <dgm:pt modelId="{22D13329-9309-445D-B2D8-35044B0D4BBB}" type="pres">
      <dgm:prSet presAssocID="{1FF81AD8-D7C9-4D22-8D8F-AD0B564B397D}" presName="parTxMid" presStyleLbl="revTx" presStyleIdx="1" presStyleCnt="4"/>
      <dgm:spPr/>
      <dgm:t>
        <a:bodyPr/>
        <a:lstStyle/>
        <a:p>
          <a:endParaRPr lang="it-IT"/>
        </a:p>
      </dgm:t>
    </dgm:pt>
    <dgm:pt modelId="{1086B974-58A8-41C8-AE72-85A7F275669A}" type="pres">
      <dgm:prSet presAssocID="{1FF81AD8-D7C9-4D22-8D8F-AD0B564B397D}" presName="spMid" presStyleCnt="0"/>
      <dgm:spPr/>
    </dgm:pt>
    <dgm:pt modelId="{C15C965F-5CCB-4B22-9344-E9C200D03884}" type="pres">
      <dgm:prSet presAssocID="{7DD1E52C-0373-46F8-B01D-DEA82DB1027D}" presName="chevronComposite1" presStyleCnt="0"/>
      <dgm:spPr/>
    </dgm:pt>
    <dgm:pt modelId="{DF5D96AF-B0B4-4EAE-921A-FDD02B2F6F31}" type="pres">
      <dgm:prSet presAssocID="{7DD1E52C-0373-46F8-B01D-DEA82DB1027D}" presName="chevron1" presStyleLbl="sibTrans2D1" presStyleIdx="1" presStyleCnt="4"/>
      <dgm:spPr/>
    </dgm:pt>
    <dgm:pt modelId="{573DD655-2B32-4494-B696-CEB3B8E61AF0}" type="pres">
      <dgm:prSet presAssocID="{7DD1E52C-0373-46F8-B01D-DEA82DB1027D}" presName="spChevron1" presStyleCnt="0"/>
      <dgm:spPr/>
    </dgm:pt>
    <dgm:pt modelId="{37B538B4-C79D-44EB-8751-39B6A44A477D}" type="pres">
      <dgm:prSet presAssocID="{5D7E02BA-9F16-4CF9-B2E7-0BA090595114}" presName="middle" presStyleCnt="0"/>
      <dgm:spPr/>
    </dgm:pt>
    <dgm:pt modelId="{21ACD3F8-5D5D-45B3-89B3-BBDB3D09BD82}" type="pres">
      <dgm:prSet presAssocID="{5D7E02BA-9F16-4CF9-B2E7-0BA090595114}" presName="parTxMid" presStyleLbl="revTx" presStyleIdx="2" presStyleCnt="4"/>
      <dgm:spPr/>
      <dgm:t>
        <a:bodyPr/>
        <a:lstStyle/>
        <a:p>
          <a:endParaRPr lang="it-IT"/>
        </a:p>
      </dgm:t>
    </dgm:pt>
    <dgm:pt modelId="{7B24A19F-9EB9-427B-A6AE-B4C0FE0D9BD9}" type="pres">
      <dgm:prSet presAssocID="{5D7E02BA-9F16-4CF9-B2E7-0BA090595114}" presName="spMid" presStyleCnt="0"/>
      <dgm:spPr/>
    </dgm:pt>
    <dgm:pt modelId="{99761124-2B6F-48B8-8ADD-C69D9C2C9B5E}" type="pres">
      <dgm:prSet presAssocID="{79832D46-4C5D-42AA-A79A-B1BE61C83F7A}" presName="chevronComposite1" presStyleCnt="0"/>
      <dgm:spPr/>
    </dgm:pt>
    <dgm:pt modelId="{58F4F354-2015-460E-A33F-022064CD1DBD}" type="pres">
      <dgm:prSet presAssocID="{79832D46-4C5D-42AA-A79A-B1BE61C83F7A}" presName="chevron1" presStyleLbl="sibTrans2D1" presStyleIdx="2" presStyleCnt="4"/>
      <dgm:spPr/>
    </dgm:pt>
    <dgm:pt modelId="{41B71363-F85B-427A-98E9-859A8EF3FA2A}" type="pres">
      <dgm:prSet presAssocID="{79832D46-4C5D-42AA-A79A-B1BE61C83F7A}" presName="spChevron1" presStyleCnt="0"/>
      <dgm:spPr/>
    </dgm:pt>
    <dgm:pt modelId="{51C6AD8C-0B5A-49F5-A227-DD00E6B81748}" type="pres">
      <dgm:prSet presAssocID="{F800D54A-AA10-45BC-B355-82971630B315}" presName="middle" presStyleCnt="0"/>
      <dgm:spPr/>
    </dgm:pt>
    <dgm:pt modelId="{5FFBB917-05A1-423A-9D51-D708EA27E582}" type="pres">
      <dgm:prSet presAssocID="{F800D54A-AA10-45BC-B355-82971630B315}" presName="parTxMid" presStyleLbl="revTx" presStyleIdx="3" presStyleCnt="4"/>
      <dgm:spPr/>
      <dgm:t>
        <a:bodyPr/>
        <a:lstStyle/>
        <a:p>
          <a:endParaRPr lang="it-IT"/>
        </a:p>
      </dgm:t>
    </dgm:pt>
    <dgm:pt modelId="{059C663C-FEC7-4C97-A3C9-8E9ECF51221C}" type="pres">
      <dgm:prSet presAssocID="{F800D54A-AA10-45BC-B355-82971630B315}" presName="spMid" presStyleCnt="0"/>
      <dgm:spPr/>
    </dgm:pt>
    <dgm:pt modelId="{F650A58F-C486-4F77-AF3E-85247604A076}" type="pres">
      <dgm:prSet presAssocID="{960566C2-335F-4795-9012-A1E94E74D5C7}" presName="chevronComposite1" presStyleCnt="0"/>
      <dgm:spPr/>
    </dgm:pt>
    <dgm:pt modelId="{D105757A-FFB7-416C-AD3D-6E4441AE8D16}" type="pres">
      <dgm:prSet presAssocID="{960566C2-335F-4795-9012-A1E94E74D5C7}" presName="chevron1" presStyleLbl="sibTrans2D1" presStyleIdx="3" presStyleCnt="4"/>
      <dgm:spPr/>
    </dgm:pt>
    <dgm:pt modelId="{0B450075-5364-4AD7-8E0B-CC2933C35373}" type="pres">
      <dgm:prSet presAssocID="{960566C2-335F-4795-9012-A1E94E74D5C7}" presName="spChevron1" presStyleCnt="0"/>
      <dgm:spPr/>
    </dgm:pt>
    <dgm:pt modelId="{A057EF4D-6279-4302-9048-C4D41141EE53}" type="pres">
      <dgm:prSet presAssocID="{6481320A-3C28-42D6-9AC4-66329FD50FD8}" presName="last" presStyleCnt="0"/>
      <dgm:spPr/>
    </dgm:pt>
    <dgm:pt modelId="{61DAFCC2-64A6-4761-B42B-E4FE546DEB17}" type="pres">
      <dgm:prSet presAssocID="{6481320A-3C28-42D6-9AC4-66329FD50FD8}" presName="circleTx" presStyleLbl="node1" presStyleIdx="18" presStyleCnt="19"/>
      <dgm:spPr/>
      <dgm:t>
        <a:bodyPr/>
        <a:lstStyle/>
        <a:p>
          <a:endParaRPr lang="it-IT"/>
        </a:p>
      </dgm:t>
    </dgm:pt>
    <dgm:pt modelId="{1B74FB88-FD50-44A0-ACEA-A0EB7CB7CBA2}" type="pres">
      <dgm:prSet presAssocID="{6481320A-3C28-42D6-9AC4-66329FD50FD8}" presName="spN" presStyleCnt="0"/>
      <dgm:spPr/>
    </dgm:pt>
  </dgm:ptLst>
  <dgm:cxnLst>
    <dgm:cxn modelId="{A977FE15-51F0-4A7D-BA23-63CC578753DA}" type="presOf" srcId="{5ABBF41E-A025-471C-91CE-0ECA5FBD6A19}" destId="{5D2EF38A-1691-4FAD-AE2A-ECCE3A39A9AA}" srcOrd="0" destOrd="0" presId="urn:microsoft.com/office/officeart/2009/3/layout/RandomtoResultProcess"/>
    <dgm:cxn modelId="{FEBEA892-CA34-4448-BDB6-590AEFAF67EF}" srcId="{E65F085E-E634-4E7C-B6C4-78AE671896BD}" destId="{1FF81AD8-D7C9-4D22-8D8F-AD0B564B397D}" srcOrd="1" destOrd="0" parTransId="{2D03E20B-9DBC-4072-9A82-B90866E7AEF2}" sibTransId="{7DD1E52C-0373-46F8-B01D-DEA82DB1027D}"/>
    <dgm:cxn modelId="{FB811486-E7B2-4560-895E-8B423D2A58FC}" type="presOf" srcId="{E65F085E-E634-4E7C-B6C4-78AE671896BD}" destId="{2AF90BB0-374A-420C-968E-9CB4446941DF}" srcOrd="0" destOrd="0" presId="urn:microsoft.com/office/officeart/2009/3/layout/RandomtoResultProcess"/>
    <dgm:cxn modelId="{17643144-D97C-44BB-9BAE-D238A1530820}" srcId="{E65F085E-E634-4E7C-B6C4-78AE671896BD}" destId="{5ABBF41E-A025-471C-91CE-0ECA5FBD6A19}" srcOrd="0" destOrd="0" parTransId="{3EDE662C-8401-4BDF-BDD1-5BE46B455C79}" sibTransId="{A810BE21-D218-442B-B872-3DC42B81B796}"/>
    <dgm:cxn modelId="{B1296026-73CE-4DE4-8DF3-477DC21BE0C6}" srcId="{E65F085E-E634-4E7C-B6C4-78AE671896BD}" destId="{6481320A-3C28-42D6-9AC4-66329FD50FD8}" srcOrd="4" destOrd="0" parTransId="{DFBA9C39-AD88-4178-88C4-8B5640B4559E}" sibTransId="{2C77F75A-0B8E-47EF-96B3-C6EC91496286}"/>
    <dgm:cxn modelId="{F8EDE3E7-846D-4823-B160-8EABA88BA89C}" srcId="{E65F085E-E634-4E7C-B6C4-78AE671896BD}" destId="{F800D54A-AA10-45BC-B355-82971630B315}" srcOrd="3" destOrd="0" parTransId="{BAC3D669-AA85-4289-870C-5D67651DF505}" sibTransId="{960566C2-335F-4795-9012-A1E94E74D5C7}"/>
    <dgm:cxn modelId="{17678102-1515-440B-8E86-5521E359DD91}" type="presOf" srcId="{5D7E02BA-9F16-4CF9-B2E7-0BA090595114}" destId="{21ACD3F8-5D5D-45B3-89B3-BBDB3D09BD82}" srcOrd="0" destOrd="0" presId="urn:microsoft.com/office/officeart/2009/3/layout/RandomtoResultProcess"/>
    <dgm:cxn modelId="{56769BBF-CCC4-463B-B854-DB94F8D0AD30}" srcId="{E65F085E-E634-4E7C-B6C4-78AE671896BD}" destId="{5D7E02BA-9F16-4CF9-B2E7-0BA090595114}" srcOrd="2" destOrd="0" parTransId="{76D273B0-C991-4FA4-9BE9-EB660D81003E}" sibTransId="{79832D46-4C5D-42AA-A79A-B1BE61C83F7A}"/>
    <dgm:cxn modelId="{A2F6A6BB-B83C-43BA-A543-E8A858F67298}" type="presOf" srcId="{6481320A-3C28-42D6-9AC4-66329FD50FD8}" destId="{61DAFCC2-64A6-4761-B42B-E4FE546DEB17}" srcOrd="0" destOrd="0" presId="urn:microsoft.com/office/officeart/2009/3/layout/RandomtoResultProcess"/>
    <dgm:cxn modelId="{80CF9F67-FD7A-4685-BF1B-C34697B3416E}" type="presOf" srcId="{1FF81AD8-D7C9-4D22-8D8F-AD0B564B397D}" destId="{22D13329-9309-445D-B2D8-35044B0D4BBB}" srcOrd="0" destOrd="0" presId="urn:microsoft.com/office/officeart/2009/3/layout/RandomtoResultProcess"/>
    <dgm:cxn modelId="{6A18C84B-E84A-4B99-A4B9-E6D7FBA2A1AF}" type="presOf" srcId="{F800D54A-AA10-45BC-B355-82971630B315}" destId="{5FFBB917-05A1-423A-9D51-D708EA27E582}" srcOrd="0" destOrd="0" presId="urn:microsoft.com/office/officeart/2009/3/layout/RandomtoResultProcess"/>
    <dgm:cxn modelId="{D8E453A3-81A5-4D21-A1BF-5625143818E8}" type="presParOf" srcId="{2AF90BB0-374A-420C-968E-9CB4446941DF}" destId="{EDF98EAE-864E-41BB-9CC9-BB20844A8F26}" srcOrd="0" destOrd="0" presId="urn:microsoft.com/office/officeart/2009/3/layout/RandomtoResultProcess"/>
    <dgm:cxn modelId="{D5E10E95-F90F-4754-A124-759D54D8A499}" type="presParOf" srcId="{EDF98EAE-864E-41BB-9CC9-BB20844A8F26}" destId="{5D2EF38A-1691-4FAD-AE2A-ECCE3A39A9AA}" srcOrd="0" destOrd="0" presId="urn:microsoft.com/office/officeart/2009/3/layout/RandomtoResultProcess"/>
    <dgm:cxn modelId="{B00DFE67-FB7C-48C3-9A11-A5824179D480}" type="presParOf" srcId="{EDF98EAE-864E-41BB-9CC9-BB20844A8F26}" destId="{2881605D-69C1-4519-9E00-D61A2B85BC92}" srcOrd="1" destOrd="0" presId="urn:microsoft.com/office/officeart/2009/3/layout/RandomtoResultProcess"/>
    <dgm:cxn modelId="{CD721FD5-DBD3-4F3C-B4C4-E5872C02C45C}" type="presParOf" srcId="{EDF98EAE-864E-41BB-9CC9-BB20844A8F26}" destId="{832DA98E-A357-421E-8783-66368F84A977}" srcOrd="2" destOrd="0" presId="urn:microsoft.com/office/officeart/2009/3/layout/RandomtoResultProcess"/>
    <dgm:cxn modelId="{D4730C72-D735-477E-B07D-9BDA99B402DE}" type="presParOf" srcId="{EDF98EAE-864E-41BB-9CC9-BB20844A8F26}" destId="{938E674B-2097-4AD0-95DE-39428D4E0FE7}" srcOrd="3" destOrd="0" presId="urn:microsoft.com/office/officeart/2009/3/layout/RandomtoResultProcess"/>
    <dgm:cxn modelId="{22C42EAE-C626-45DC-BED1-E869BD1A9D9B}" type="presParOf" srcId="{EDF98EAE-864E-41BB-9CC9-BB20844A8F26}" destId="{156A8DF6-DB1E-40D3-86F5-951814E55896}" srcOrd="4" destOrd="0" presId="urn:microsoft.com/office/officeart/2009/3/layout/RandomtoResultProcess"/>
    <dgm:cxn modelId="{7F1AEB30-9574-4FFA-B975-2202B7189962}" type="presParOf" srcId="{EDF98EAE-864E-41BB-9CC9-BB20844A8F26}" destId="{FF5CC52B-D390-4398-88A5-4558AC20A3FC}" srcOrd="5" destOrd="0" presId="urn:microsoft.com/office/officeart/2009/3/layout/RandomtoResultProcess"/>
    <dgm:cxn modelId="{82172E49-A36E-4FDC-B251-39E8AB2CBE7A}" type="presParOf" srcId="{EDF98EAE-864E-41BB-9CC9-BB20844A8F26}" destId="{0440F2B8-9D8D-4392-93D1-3E0FD58FFD81}" srcOrd="6" destOrd="0" presId="urn:microsoft.com/office/officeart/2009/3/layout/RandomtoResultProcess"/>
    <dgm:cxn modelId="{0F35EEC4-C61E-428D-9AE3-EA264AF0FD82}" type="presParOf" srcId="{EDF98EAE-864E-41BB-9CC9-BB20844A8F26}" destId="{8BB5C25F-CD7F-4108-9B5A-0F40B0D5A833}" srcOrd="7" destOrd="0" presId="urn:microsoft.com/office/officeart/2009/3/layout/RandomtoResultProcess"/>
    <dgm:cxn modelId="{36787646-9476-46BC-A495-96D644848F20}" type="presParOf" srcId="{EDF98EAE-864E-41BB-9CC9-BB20844A8F26}" destId="{E8ADED7B-EEC2-4C91-94B6-11F60183AF4E}" srcOrd="8" destOrd="0" presId="urn:microsoft.com/office/officeart/2009/3/layout/RandomtoResultProcess"/>
    <dgm:cxn modelId="{B49484CE-702C-4EC2-9337-462050E846BC}" type="presParOf" srcId="{EDF98EAE-864E-41BB-9CC9-BB20844A8F26}" destId="{0421D0D6-B3D8-47D0-B3DC-B21687953A65}" srcOrd="9" destOrd="0" presId="urn:microsoft.com/office/officeart/2009/3/layout/RandomtoResultProcess"/>
    <dgm:cxn modelId="{B19D1394-02F6-499D-9F86-6D838DBBEF4B}" type="presParOf" srcId="{EDF98EAE-864E-41BB-9CC9-BB20844A8F26}" destId="{52232F52-BABC-42F9-A243-CFCAE100DCF9}" srcOrd="10" destOrd="0" presId="urn:microsoft.com/office/officeart/2009/3/layout/RandomtoResultProcess"/>
    <dgm:cxn modelId="{60ED9625-36E0-4606-975E-FFEB15099E50}" type="presParOf" srcId="{EDF98EAE-864E-41BB-9CC9-BB20844A8F26}" destId="{D118E559-422D-4375-8C21-5D3B1BD4F6D3}" srcOrd="11" destOrd="0" presId="urn:microsoft.com/office/officeart/2009/3/layout/RandomtoResultProcess"/>
    <dgm:cxn modelId="{256B4EB6-710A-4C6F-95CF-EF3A2697DC72}" type="presParOf" srcId="{EDF98EAE-864E-41BB-9CC9-BB20844A8F26}" destId="{A25BE817-CABA-4CE3-A3D5-F3DF355358FA}" srcOrd="12" destOrd="0" presId="urn:microsoft.com/office/officeart/2009/3/layout/RandomtoResultProcess"/>
    <dgm:cxn modelId="{AA0F6E49-34F4-4240-914E-C9CEF1278F7C}" type="presParOf" srcId="{EDF98EAE-864E-41BB-9CC9-BB20844A8F26}" destId="{5975AFA1-2819-4C4E-98B9-FE8403308989}" srcOrd="13" destOrd="0" presId="urn:microsoft.com/office/officeart/2009/3/layout/RandomtoResultProcess"/>
    <dgm:cxn modelId="{2257C058-D540-4AD2-8583-8AEAC29AB0E3}" type="presParOf" srcId="{EDF98EAE-864E-41BB-9CC9-BB20844A8F26}" destId="{9E11FF9B-DC44-4D1E-BD4C-6EF323C4D5E7}" srcOrd="14" destOrd="0" presId="urn:microsoft.com/office/officeart/2009/3/layout/RandomtoResultProcess"/>
    <dgm:cxn modelId="{32D993C1-1E85-43B1-86CE-F96708C15C11}" type="presParOf" srcId="{EDF98EAE-864E-41BB-9CC9-BB20844A8F26}" destId="{E2A14707-2093-4AB0-A414-E8C6CA3EA942}" srcOrd="15" destOrd="0" presId="urn:microsoft.com/office/officeart/2009/3/layout/RandomtoResultProcess"/>
    <dgm:cxn modelId="{A2AB26B0-5145-418B-93D0-2137D991286F}" type="presParOf" srcId="{EDF98EAE-864E-41BB-9CC9-BB20844A8F26}" destId="{4D3DEC76-F41B-41A4-B9D9-9DC5A49B112E}" srcOrd="16" destOrd="0" presId="urn:microsoft.com/office/officeart/2009/3/layout/RandomtoResultProcess"/>
    <dgm:cxn modelId="{AB3EE1A8-4198-4ADA-84C3-EEA68E6836BF}" type="presParOf" srcId="{EDF98EAE-864E-41BB-9CC9-BB20844A8F26}" destId="{7E761D59-6E57-46ED-9174-6AC7A421F6A0}" srcOrd="17" destOrd="0" presId="urn:microsoft.com/office/officeart/2009/3/layout/RandomtoResultProcess"/>
    <dgm:cxn modelId="{E864026C-C13D-4943-A4BA-CF69E726F57A}" type="presParOf" srcId="{EDF98EAE-864E-41BB-9CC9-BB20844A8F26}" destId="{2FB40D32-149F-4083-AF80-21795F9701E1}" srcOrd="18" destOrd="0" presId="urn:microsoft.com/office/officeart/2009/3/layout/RandomtoResultProcess"/>
    <dgm:cxn modelId="{A15711AB-1533-4543-8358-6E85914047AC}" type="presParOf" srcId="{2AF90BB0-374A-420C-968E-9CB4446941DF}" destId="{FF28B6EA-4BAA-4B6A-BFA2-2F5F180F04BC}" srcOrd="1" destOrd="0" presId="urn:microsoft.com/office/officeart/2009/3/layout/RandomtoResultProcess"/>
    <dgm:cxn modelId="{AB83EF8B-39A8-4A2F-B4D4-B7931F6CFE6B}" type="presParOf" srcId="{FF28B6EA-4BAA-4B6A-BFA2-2F5F180F04BC}" destId="{E885FBDB-313A-49A7-823B-8EFDF44DBD5B}" srcOrd="0" destOrd="0" presId="urn:microsoft.com/office/officeart/2009/3/layout/RandomtoResultProcess"/>
    <dgm:cxn modelId="{7E9AF2C8-56E3-4456-9EAD-52C5CE91794A}" type="presParOf" srcId="{FF28B6EA-4BAA-4B6A-BFA2-2F5F180F04BC}" destId="{6ACA4765-2E42-4D89-B2B3-E90172F7585E}" srcOrd="1" destOrd="0" presId="urn:microsoft.com/office/officeart/2009/3/layout/RandomtoResultProcess"/>
    <dgm:cxn modelId="{5F9D11DE-CC34-42F9-8237-2CFDBE94E3B4}" type="presParOf" srcId="{2AF90BB0-374A-420C-968E-9CB4446941DF}" destId="{7431F283-29A9-41E7-BA03-B3B17CCA79D2}" srcOrd="2" destOrd="0" presId="urn:microsoft.com/office/officeart/2009/3/layout/RandomtoResultProcess"/>
    <dgm:cxn modelId="{096FDAE2-01CB-4071-8ADB-0A4CC24C4A32}" type="presParOf" srcId="{7431F283-29A9-41E7-BA03-B3B17CCA79D2}" destId="{22D13329-9309-445D-B2D8-35044B0D4BBB}" srcOrd="0" destOrd="0" presId="urn:microsoft.com/office/officeart/2009/3/layout/RandomtoResultProcess"/>
    <dgm:cxn modelId="{D1B71F7B-ABD5-40B3-8D4A-7C68BF260377}" type="presParOf" srcId="{7431F283-29A9-41E7-BA03-B3B17CCA79D2}" destId="{1086B974-58A8-41C8-AE72-85A7F275669A}" srcOrd="1" destOrd="0" presId="urn:microsoft.com/office/officeart/2009/3/layout/RandomtoResultProcess"/>
    <dgm:cxn modelId="{305B285B-F52D-4C42-A2F9-7118C39E3831}" type="presParOf" srcId="{2AF90BB0-374A-420C-968E-9CB4446941DF}" destId="{C15C965F-5CCB-4B22-9344-E9C200D03884}" srcOrd="3" destOrd="0" presId="urn:microsoft.com/office/officeart/2009/3/layout/RandomtoResultProcess"/>
    <dgm:cxn modelId="{99C0434F-635F-431B-BD46-C868DEE243B4}" type="presParOf" srcId="{C15C965F-5CCB-4B22-9344-E9C200D03884}" destId="{DF5D96AF-B0B4-4EAE-921A-FDD02B2F6F31}" srcOrd="0" destOrd="0" presId="urn:microsoft.com/office/officeart/2009/3/layout/RandomtoResultProcess"/>
    <dgm:cxn modelId="{4D9C147A-D9B2-488F-8737-0B73BDD80E3B}" type="presParOf" srcId="{C15C965F-5CCB-4B22-9344-E9C200D03884}" destId="{573DD655-2B32-4494-B696-CEB3B8E61AF0}" srcOrd="1" destOrd="0" presId="urn:microsoft.com/office/officeart/2009/3/layout/RandomtoResultProcess"/>
    <dgm:cxn modelId="{E1CA0E13-9F62-4B26-B733-663223538927}" type="presParOf" srcId="{2AF90BB0-374A-420C-968E-9CB4446941DF}" destId="{37B538B4-C79D-44EB-8751-39B6A44A477D}" srcOrd="4" destOrd="0" presId="urn:microsoft.com/office/officeart/2009/3/layout/RandomtoResultProcess"/>
    <dgm:cxn modelId="{3CFD00C8-B82B-4431-A231-8766097FB2A3}" type="presParOf" srcId="{37B538B4-C79D-44EB-8751-39B6A44A477D}" destId="{21ACD3F8-5D5D-45B3-89B3-BBDB3D09BD82}" srcOrd="0" destOrd="0" presId="urn:microsoft.com/office/officeart/2009/3/layout/RandomtoResultProcess"/>
    <dgm:cxn modelId="{84DA8C1D-D7DD-48F3-9660-0F2ED25B4B76}" type="presParOf" srcId="{37B538B4-C79D-44EB-8751-39B6A44A477D}" destId="{7B24A19F-9EB9-427B-A6AE-B4C0FE0D9BD9}" srcOrd="1" destOrd="0" presId="urn:microsoft.com/office/officeart/2009/3/layout/RandomtoResultProcess"/>
    <dgm:cxn modelId="{BC88372D-6220-4258-88A7-6C2B43C42995}" type="presParOf" srcId="{2AF90BB0-374A-420C-968E-9CB4446941DF}" destId="{99761124-2B6F-48B8-8ADD-C69D9C2C9B5E}" srcOrd="5" destOrd="0" presId="urn:microsoft.com/office/officeart/2009/3/layout/RandomtoResultProcess"/>
    <dgm:cxn modelId="{A086E95E-1F4E-4D8C-87EB-2D8E8D59AA83}" type="presParOf" srcId="{99761124-2B6F-48B8-8ADD-C69D9C2C9B5E}" destId="{58F4F354-2015-460E-A33F-022064CD1DBD}" srcOrd="0" destOrd="0" presId="urn:microsoft.com/office/officeart/2009/3/layout/RandomtoResultProcess"/>
    <dgm:cxn modelId="{44926091-64B5-410B-B9A4-9CE134B00173}" type="presParOf" srcId="{99761124-2B6F-48B8-8ADD-C69D9C2C9B5E}" destId="{41B71363-F85B-427A-98E9-859A8EF3FA2A}" srcOrd="1" destOrd="0" presId="urn:microsoft.com/office/officeart/2009/3/layout/RandomtoResultProcess"/>
    <dgm:cxn modelId="{0ECEC843-FC90-4A5C-84E1-C1CE52C24F27}" type="presParOf" srcId="{2AF90BB0-374A-420C-968E-9CB4446941DF}" destId="{51C6AD8C-0B5A-49F5-A227-DD00E6B81748}" srcOrd="6" destOrd="0" presId="urn:microsoft.com/office/officeart/2009/3/layout/RandomtoResultProcess"/>
    <dgm:cxn modelId="{92EBC8D3-0C25-4E12-A0EC-680882D9A4B7}" type="presParOf" srcId="{51C6AD8C-0B5A-49F5-A227-DD00E6B81748}" destId="{5FFBB917-05A1-423A-9D51-D708EA27E582}" srcOrd="0" destOrd="0" presId="urn:microsoft.com/office/officeart/2009/3/layout/RandomtoResultProcess"/>
    <dgm:cxn modelId="{AD7A9E0C-C422-4A32-9BBD-7C585C045CA8}" type="presParOf" srcId="{51C6AD8C-0B5A-49F5-A227-DD00E6B81748}" destId="{059C663C-FEC7-4C97-A3C9-8E9ECF51221C}" srcOrd="1" destOrd="0" presId="urn:microsoft.com/office/officeart/2009/3/layout/RandomtoResultProcess"/>
    <dgm:cxn modelId="{2633882D-61BD-4B5E-B5AC-7912CC8ABB54}" type="presParOf" srcId="{2AF90BB0-374A-420C-968E-9CB4446941DF}" destId="{F650A58F-C486-4F77-AF3E-85247604A076}" srcOrd="7" destOrd="0" presId="urn:microsoft.com/office/officeart/2009/3/layout/RandomtoResultProcess"/>
    <dgm:cxn modelId="{02A67CCC-B6D9-4469-9C7C-742D96C5FD3E}" type="presParOf" srcId="{F650A58F-C486-4F77-AF3E-85247604A076}" destId="{D105757A-FFB7-416C-AD3D-6E4441AE8D16}" srcOrd="0" destOrd="0" presId="urn:microsoft.com/office/officeart/2009/3/layout/RandomtoResultProcess"/>
    <dgm:cxn modelId="{5F39F508-3AC3-4A65-968F-E485D7F2EDF3}" type="presParOf" srcId="{F650A58F-C486-4F77-AF3E-85247604A076}" destId="{0B450075-5364-4AD7-8E0B-CC2933C35373}" srcOrd="1" destOrd="0" presId="urn:microsoft.com/office/officeart/2009/3/layout/RandomtoResultProcess"/>
    <dgm:cxn modelId="{B03D4862-092F-4C80-8347-FCECF301115D}" type="presParOf" srcId="{2AF90BB0-374A-420C-968E-9CB4446941DF}" destId="{A057EF4D-6279-4302-9048-C4D41141EE53}" srcOrd="8" destOrd="0" presId="urn:microsoft.com/office/officeart/2009/3/layout/RandomtoResultProcess"/>
    <dgm:cxn modelId="{63832F07-5549-453F-A7A7-63F5755DBD70}" type="presParOf" srcId="{A057EF4D-6279-4302-9048-C4D41141EE53}" destId="{61DAFCC2-64A6-4761-B42B-E4FE546DEB17}" srcOrd="0" destOrd="0" presId="urn:microsoft.com/office/officeart/2009/3/layout/RandomtoResultProcess"/>
    <dgm:cxn modelId="{0676288C-2AFE-4AC0-B056-6D9B028EEB01}" type="presParOf" srcId="{A057EF4D-6279-4302-9048-C4D41141EE53}" destId="{1B74FB88-FD50-44A0-ACEA-A0EB7CB7CBA2}"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5F085E-E634-4E7C-B6C4-78AE671896BD}" type="doc">
      <dgm:prSet loTypeId="urn:microsoft.com/office/officeart/2009/3/layout/RandomtoResultProcess" loCatId="process" qsTypeId="urn:microsoft.com/office/officeart/2005/8/quickstyle/simple1" qsCatId="simple" csTypeId="urn:microsoft.com/office/officeart/2005/8/colors/accent6_4" csCatId="accent6" phldr="1"/>
      <dgm:spPr/>
      <dgm:t>
        <a:bodyPr/>
        <a:lstStyle/>
        <a:p>
          <a:endParaRPr lang="it-IT"/>
        </a:p>
      </dgm:t>
    </dgm:pt>
    <dgm:pt modelId="{5ABBF41E-A025-471C-91CE-0ECA5FBD6A19}">
      <dgm:prSet phldrT="[Testo]" custT="1"/>
      <dgm:spPr/>
      <dgm:t>
        <a:bodyPr/>
        <a:lstStyle/>
        <a:p>
          <a:r>
            <a:rPr lang="it-IT" sz="1400" dirty="0" err="1" smtClean="0">
              <a:solidFill>
                <a:schemeClr val="bg1">
                  <a:lumMod val="85000"/>
                </a:schemeClr>
              </a:solidFill>
            </a:rPr>
            <a:t>Need</a:t>
          </a:r>
          <a:r>
            <a:rPr lang="it-IT" sz="1400" dirty="0" smtClean="0">
              <a:solidFill>
                <a:schemeClr val="bg1">
                  <a:lumMod val="85000"/>
                </a:schemeClr>
              </a:solidFill>
            </a:rPr>
            <a:t> </a:t>
          </a:r>
          <a:r>
            <a:rPr lang="it-IT" sz="1400" dirty="0" err="1" smtClean="0">
              <a:solidFill>
                <a:schemeClr val="bg1">
                  <a:lumMod val="85000"/>
                </a:schemeClr>
              </a:solidFill>
            </a:rPr>
            <a:t>description</a:t>
          </a:r>
          <a:endParaRPr lang="it-IT" sz="1400" dirty="0">
            <a:solidFill>
              <a:schemeClr val="bg1">
                <a:lumMod val="85000"/>
              </a:schemeClr>
            </a:solidFill>
          </a:endParaRPr>
        </a:p>
      </dgm:t>
    </dgm:pt>
    <dgm:pt modelId="{3EDE662C-8401-4BDF-BDD1-5BE46B455C79}" type="parTrans" cxnId="{17643144-D97C-44BB-9BAE-D238A1530820}">
      <dgm:prSet/>
      <dgm:spPr/>
      <dgm:t>
        <a:bodyPr/>
        <a:lstStyle/>
        <a:p>
          <a:endParaRPr lang="it-IT" sz="1400"/>
        </a:p>
      </dgm:t>
    </dgm:pt>
    <dgm:pt modelId="{A810BE21-D218-442B-B872-3DC42B81B796}" type="sibTrans" cxnId="{17643144-D97C-44BB-9BAE-D238A1530820}">
      <dgm:prSet/>
      <dgm:spPr/>
      <dgm:t>
        <a:bodyPr/>
        <a:lstStyle/>
        <a:p>
          <a:endParaRPr lang="it-IT" sz="1400"/>
        </a:p>
      </dgm:t>
    </dgm:pt>
    <dgm:pt modelId="{1FF81AD8-D7C9-4D22-8D8F-AD0B564B397D}">
      <dgm:prSet phldrT="[Testo]" custT="1"/>
      <dgm:spPr/>
      <dgm:t>
        <a:bodyPr/>
        <a:lstStyle/>
        <a:p>
          <a:r>
            <a:rPr lang="it-IT" sz="1400" dirty="0" smtClean="0">
              <a:solidFill>
                <a:schemeClr val="bg1">
                  <a:lumMod val="85000"/>
                </a:schemeClr>
              </a:solidFill>
            </a:rPr>
            <a:t>Business case </a:t>
          </a:r>
          <a:r>
            <a:rPr lang="it-IT" sz="1400" dirty="0" err="1" smtClean="0">
              <a:solidFill>
                <a:schemeClr val="bg1">
                  <a:lumMod val="85000"/>
                </a:schemeClr>
              </a:solidFill>
            </a:rPr>
            <a:t>modeling</a:t>
          </a:r>
          <a:endParaRPr lang="it-IT" sz="1400" dirty="0" smtClean="0">
            <a:solidFill>
              <a:schemeClr val="bg1">
                <a:lumMod val="85000"/>
              </a:schemeClr>
            </a:solidFill>
          </a:endParaRPr>
        </a:p>
      </dgm:t>
    </dgm:pt>
    <dgm:pt modelId="{2D03E20B-9DBC-4072-9A82-B90866E7AEF2}" type="parTrans" cxnId="{FEBEA892-CA34-4448-BDB6-590AEFAF67EF}">
      <dgm:prSet/>
      <dgm:spPr/>
      <dgm:t>
        <a:bodyPr/>
        <a:lstStyle/>
        <a:p>
          <a:endParaRPr lang="it-IT" sz="1400"/>
        </a:p>
      </dgm:t>
    </dgm:pt>
    <dgm:pt modelId="{7DD1E52C-0373-46F8-B01D-DEA82DB1027D}" type="sibTrans" cxnId="{FEBEA892-CA34-4448-BDB6-590AEFAF67EF}">
      <dgm:prSet/>
      <dgm:spPr/>
      <dgm:t>
        <a:bodyPr/>
        <a:lstStyle/>
        <a:p>
          <a:endParaRPr lang="it-IT" sz="1400"/>
        </a:p>
      </dgm:t>
    </dgm:pt>
    <dgm:pt modelId="{5D7E02BA-9F16-4CF9-B2E7-0BA090595114}">
      <dgm:prSet custT="1"/>
      <dgm:spPr/>
      <dgm:t>
        <a:bodyPr/>
        <a:lstStyle/>
        <a:p>
          <a:r>
            <a:rPr lang="it-IT" sz="1400" dirty="0" smtClean="0">
              <a:solidFill>
                <a:schemeClr val="bg1">
                  <a:lumMod val="85000"/>
                </a:schemeClr>
              </a:solidFill>
            </a:rPr>
            <a:t>Market engagement and State of the art </a:t>
          </a:r>
          <a:r>
            <a:rPr lang="it-IT" sz="1400" dirty="0" err="1" smtClean="0">
              <a:solidFill>
                <a:schemeClr val="bg1">
                  <a:lumMod val="85000"/>
                </a:schemeClr>
              </a:solidFill>
            </a:rPr>
            <a:t>analysis</a:t>
          </a:r>
          <a:endParaRPr lang="it-IT" sz="1400" dirty="0">
            <a:solidFill>
              <a:schemeClr val="bg1">
                <a:lumMod val="85000"/>
              </a:schemeClr>
            </a:solidFill>
          </a:endParaRPr>
        </a:p>
      </dgm:t>
    </dgm:pt>
    <dgm:pt modelId="{76D273B0-C991-4FA4-9BE9-EB660D81003E}" type="parTrans" cxnId="{56769BBF-CCC4-463B-B854-DB94F8D0AD30}">
      <dgm:prSet/>
      <dgm:spPr/>
      <dgm:t>
        <a:bodyPr/>
        <a:lstStyle/>
        <a:p>
          <a:endParaRPr lang="it-IT" sz="1400"/>
        </a:p>
      </dgm:t>
    </dgm:pt>
    <dgm:pt modelId="{79832D46-4C5D-42AA-A79A-B1BE61C83F7A}" type="sibTrans" cxnId="{56769BBF-CCC4-463B-B854-DB94F8D0AD30}">
      <dgm:prSet/>
      <dgm:spPr/>
      <dgm:t>
        <a:bodyPr/>
        <a:lstStyle/>
        <a:p>
          <a:endParaRPr lang="it-IT" sz="1400"/>
        </a:p>
      </dgm:t>
    </dgm:pt>
    <dgm:pt modelId="{F800D54A-AA10-45BC-B355-82971630B315}">
      <dgm:prSet custT="1"/>
      <dgm:spPr/>
      <dgm:t>
        <a:bodyPr/>
        <a:lstStyle/>
        <a:p>
          <a:r>
            <a:rPr lang="it-IT" sz="1400" dirty="0" smtClean="0">
              <a:solidFill>
                <a:schemeClr val="tx1"/>
              </a:solidFill>
            </a:rPr>
            <a:t>Procurement </a:t>
          </a:r>
          <a:r>
            <a:rPr lang="it-IT" sz="1400" dirty="0" err="1" smtClean="0">
              <a:solidFill>
                <a:schemeClr val="tx1"/>
              </a:solidFill>
            </a:rPr>
            <a:t>approach</a:t>
          </a:r>
          <a:r>
            <a:rPr lang="it-IT" sz="1400" dirty="0" smtClean="0">
              <a:solidFill>
                <a:schemeClr val="tx1"/>
              </a:solidFill>
            </a:rPr>
            <a:t> and </a:t>
          </a:r>
          <a:r>
            <a:rPr lang="it-IT" sz="1400" dirty="0" err="1" smtClean="0">
              <a:solidFill>
                <a:schemeClr val="tx1"/>
              </a:solidFill>
            </a:rPr>
            <a:t>instrument</a:t>
          </a:r>
          <a:r>
            <a:rPr lang="it-IT" sz="1400" dirty="0" smtClean="0">
              <a:solidFill>
                <a:schemeClr val="tx1"/>
              </a:solidFill>
            </a:rPr>
            <a:t> </a:t>
          </a:r>
          <a:r>
            <a:rPr lang="it-IT" sz="1400" dirty="0" err="1" smtClean="0">
              <a:solidFill>
                <a:schemeClr val="tx1"/>
              </a:solidFill>
            </a:rPr>
            <a:t>definition</a:t>
          </a:r>
          <a:endParaRPr lang="it-IT" sz="1400" dirty="0" smtClean="0">
            <a:solidFill>
              <a:schemeClr val="tx1"/>
            </a:solidFill>
          </a:endParaRPr>
        </a:p>
      </dgm:t>
    </dgm:pt>
    <dgm:pt modelId="{BAC3D669-AA85-4289-870C-5D67651DF505}" type="parTrans" cxnId="{F8EDE3E7-846D-4823-B160-8EABA88BA89C}">
      <dgm:prSet/>
      <dgm:spPr/>
      <dgm:t>
        <a:bodyPr/>
        <a:lstStyle/>
        <a:p>
          <a:endParaRPr lang="it-IT" sz="1400"/>
        </a:p>
      </dgm:t>
    </dgm:pt>
    <dgm:pt modelId="{960566C2-335F-4795-9012-A1E94E74D5C7}" type="sibTrans" cxnId="{F8EDE3E7-846D-4823-B160-8EABA88BA89C}">
      <dgm:prSet/>
      <dgm:spPr/>
      <dgm:t>
        <a:bodyPr/>
        <a:lstStyle/>
        <a:p>
          <a:endParaRPr lang="it-IT" sz="1400"/>
        </a:p>
      </dgm:t>
    </dgm:pt>
    <dgm:pt modelId="{6481320A-3C28-42D6-9AC4-66329FD50FD8}">
      <dgm:prSet custT="1"/>
      <dgm:spPr/>
      <dgm:t>
        <a:bodyPr/>
        <a:lstStyle/>
        <a:p>
          <a:r>
            <a:rPr lang="it-IT" sz="2000" dirty="0" err="1" smtClean="0"/>
            <a:t>Pilot</a:t>
          </a:r>
          <a:r>
            <a:rPr lang="it-IT" sz="2000" dirty="0" smtClean="0"/>
            <a:t> </a:t>
          </a:r>
          <a:endParaRPr lang="it-IT" sz="2000" dirty="0"/>
        </a:p>
      </dgm:t>
    </dgm:pt>
    <dgm:pt modelId="{DFBA9C39-AD88-4178-88C4-8B5640B4559E}" type="parTrans" cxnId="{B1296026-73CE-4DE4-8DF3-477DC21BE0C6}">
      <dgm:prSet/>
      <dgm:spPr/>
      <dgm:t>
        <a:bodyPr/>
        <a:lstStyle/>
        <a:p>
          <a:endParaRPr lang="it-IT" sz="1400"/>
        </a:p>
      </dgm:t>
    </dgm:pt>
    <dgm:pt modelId="{2C77F75A-0B8E-47EF-96B3-C6EC91496286}" type="sibTrans" cxnId="{B1296026-73CE-4DE4-8DF3-477DC21BE0C6}">
      <dgm:prSet/>
      <dgm:spPr/>
      <dgm:t>
        <a:bodyPr/>
        <a:lstStyle/>
        <a:p>
          <a:endParaRPr lang="it-IT" sz="1400"/>
        </a:p>
      </dgm:t>
    </dgm:pt>
    <dgm:pt modelId="{2AF90BB0-374A-420C-968E-9CB4446941DF}" type="pres">
      <dgm:prSet presAssocID="{E65F085E-E634-4E7C-B6C4-78AE671896BD}" presName="Name0" presStyleCnt="0">
        <dgm:presLayoutVars>
          <dgm:dir/>
          <dgm:animOne val="branch"/>
          <dgm:animLvl val="lvl"/>
        </dgm:presLayoutVars>
      </dgm:prSet>
      <dgm:spPr/>
      <dgm:t>
        <a:bodyPr/>
        <a:lstStyle/>
        <a:p>
          <a:endParaRPr lang="it-IT"/>
        </a:p>
      </dgm:t>
    </dgm:pt>
    <dgm:pt modelId="{EDF98EAE-864E-41BB-9CC9-BB20844A8F26}" type="pres">
      <dgm:prSet presAssocID="{5ABBF41E-A025-471C-91CE-0ECA5FBD6A19}" presName="chaos" presStyleCnt="0"/>
      <dgm:spPr/>
    </dgm:pt>
    <dgm:pt modelId="{5D2EF38A-1691-4FAD-AE2A-ECCE3A39A9AA}" type="pres">
      <dgm:prSet presAssocID="{5ABBF41E-A025-471C-91CE-0ECA5FBD6A19}" presName="parTx1" presStyleLbl="revTx" presStyleIdx="0" presStyleCnt="4"/>
      <dgm:spPr/>
      <dgm:t>
        <a:bodyPr/>
        <a:lstStyle/>
        <a:p>
          <a:endParaRPr lang="it-IT"/>
        </a:p>
      </dgm:t>
    </dgm:pt>
    <dgm:pt modelId="{2881605D-69C1-4519-9E00-D61A2B85BC92}" type="pres">
      <dgm:prSet presAssocID="{5ABBF41E-A025-471C-91CE-0ECA5FBD6A19}" presName="c1" presStyleLbl="node1" presStyleIdx="0" presStyleCnt="19"/>
      <dgm:spPr/>
    </dgm:pt>
    <dgm:pt modelId="{832DA98E-A357-421E-8783-66368F84A977}" type="pres">
      <dgm:prSet presAssocID="{5ABBF41E-A025-471C-91CE-0ECA5FBD6A19}" presName="c2" presStyleLbl="node1" presStyleIdx="1" presStyleCnt="19"/>
      <dgm:spPr/>
    </dgm:pt>
    <dgm:pt modelId="{938E674B-2097-4AD0-95DE-39428D4E0FE7}" type="pres">
      <dgm:prSet presAssocID="{5ABBF41E-A025-471C-91CE-0ECA5FBD6A19}" presName="c3" presStyleLbl="node1" presStyleIdx="2" presStyleCnt="19"/>
      <dgm:spPr/>
    </dgm:pt>
    <dgm:pt modelId="{156A8DF6-DB1E-40D3-86F5-951814E55896}" type="pres">
      <dgm:prSet presAssocID="{5ABBF41E-A025-471C-91CE-0ECA5FBD6A19}" presName="c4" presStyleLbl="node1" presStyleIdx="3" presStyleCnt="19"/>
      <dgm:spPr/>
    </dgm:pt>
    <dgm:pt modelId="{FF5CC52B-D390-4398-88A5-4558AC20A3FC}" type="pres">
      <dgm:prSet presAssocID="{5ABBF41E-A025-471C-91CE-0ECA5FBD6A19}" presName="c5" presStyleLbl="node1" presStyleIdx="4" presStyleCnt="19"/>
      <dgm:spPr/>
    </dgm:pt>
    <dgm:pt modelId="{0440F2B8-9D8D-4392-93D1-3E0FD58FFD81}" type="pres">
      <dgm:prSet presAssocID="{5ABBF41E-A025-471C-91CE-0ECA5FBD6A19}" presName="c6" presStyleLbl="node1" presStyleIdx="5" presStyleCnt="19"/>
      <dgm:spPr/>
    </dgm:pt>
    <dgm:pt modelId="{8BB5C25F-CD7F-4108-9B5A-0F40B0D5A833}" type="pres">
      <dgm:prSet presAssocID="{5ABBF41E-A025-471C-91CE-0ECA5FBD6A19}" presName="c7" presStyleLbl="node1" presStyleIdx="6" presStyleCnt="19"/>
      <dgm:spPr/>
    </dgm:pt>
    <dgm:pt modelId="{E8ADED7B-EEC2-4C91-94B6-11F60183AF4E}" type="pres">
      <dgm:prSet presAssocID="{5ABBF41E-A025-471C-91CE-0ECA5FBD6A19}" presName="c8" presStyleLbl="node1" presStyleIdx="7" presStyleCnt="19"/>
      <dgm:spPr/>
    </dgm:pt>
    <dgm:pt modelId="{0421D0D6-B3D8-47D0-B3DC-B21687953A65}" type="pres">
      <dgm:prSet presAssocID="{5ABBF41E-A025-471C-91CE-0ECA5FBD6A19}" presName="c9" presStyleLbl="node1" presStyleIdx="8" presStyleCnt="19"/>
      <dgm:spPr/>
    </dgm:pt>
    <dgm:pt modelId="{52232F52-BABC-42F9-A243-CFCAE100DCF9}" type="pres">
      <dgm:prSet presAssocID="{5ABBF41E-A025-471C-91CE-0ECA5FBD6A19}" presName="c10" presStyleLbl="node1" presStyleIdx="9" presStyleCnt="19"/>
      <dgm:spPr/>
    </dgm:pt>
    <dgm:pt modelId="{D118E559-422D-4375-8C21-5D3B1BD4F6D3}" type="pres">
      <dgm:prSet presAssocID="{5ABBF41E-A025-471C-91CE-0ECA5FBD6A19}" presName="c11" presStyleLbl="node1" presStyleIdx="10" presStyleCnt="19"/>
      <dgm:spPr/>
    </dgm:pt>
    <dgm:pt modelId="{A25BE817-CABA-4CE3-A3D5-F3DF355358FA}" type="pres">
      <dgm:prSet presAssocID="{5ABBF41E-A025-471C-91CE-0ECA5FBD6A19}" presName="c12" presStyleLbl="node1" presStyleIdx="11" presStyleCnt="19"/>
      <dgm:spPr/>
    </dgm:pt>
    <dgm:pt modelId="{5975AFA1-2819-4C4E-98B9-FE8403308989}" type="pres">
      <dgm:prSet presAssocID="{5ABBF41E-A025-471C-91CE-0ECA5FBD6A19}" presName="c13" presStyleLbl="node1" presStyleIdx="12" presStyleCnt="19"/>
      <dgm:spPr/>
    </dgm:pt>
    <dgm:pt modelId="{9E11FF9B-DC44-4D1E-BD4C-6EF323C4D5E7}" type="pres">
      <dgm:prSet presAssocID="{5ABBF41E-A025-471C-91CE-0ECA5FBD6A19}" presName="c14" presStyleLbl="node1" presStyleIdx="13" presStyleCnt="19"/>
      <dgm:spPr/>
    </dgm:pt>
    <dgm:pt modelId="{E2A14707-2093-4AB0-A414-E8C6CA3EA942}" type="pres">
      <dgm:prSet presAssocID="{5ABBF41E-A025-471C-91CE-0ECA5FBD6A19}" presName="c15" presStyleLbl="node1" presStyleIdx="14" presStyleCnt="19"/>
      <dgm:spPr/>
    </dgm:pt>
    <dgm:pt modelId="{4D3DEC76-F41B-41A4-B9D9-9DC5A49B112E}" type="pres">
      <dgm:prSet presAssocID="{5ABBF41E-A025-471C-91CE-0ECA5FBD6A19}" presName="c16" presStyleLbl="node1" presStyleIdx="15" presStyleCnt="19"/>
      <dgm:spPr/>
    </dgm:pt>
    <dgm:pt modelId="{7E761D59-6E57-46ED-9174-6AC7A421F6A0}" type="pres">
      <dgm:prSet presAssocID="{5ABBF41E-A025-471C-91CE-0ECA5FBD6A19}" presName="c17" presStyleLbl="node1" presStyleIdx="16" presStyleCnt="19"/>
      <dgm:spPr/>
    </dgm:pt>
    <dgm:pt modelId="{2FB40D32-149F-4083-AF80-21795F9701E1}" type="pres">
      <dgm:prSet presAssocID="{5ABBF41E-A025-471C-91CE-0ECA5FBD6A19}" presName="c18" presStyleLbl="node1" presStyleIdx="17" presStyleCnt="19"/>
      <dgm:spPr/>
    </dgm:pt>
    <dgm:pt modelId="{FF28B6EA-4BAA-4B6A-BFA2-2F5F180F04BC}" type="pres">
      <dgm:prSet presAssocID="{A810BE21-D218-442B-B872-3DC42B81B796}" presName="chevronComposite1" presStyleCnt="0"/>
      <dgm:spPr/>
    </dgm:pt>
    <dgm:pt modelId="{E885FBDB-313A-49A7-823B-8EFDF44DBD5B}" type="pres">
      <dgm:prSet presAssocID="{A810BE21-D218-442B-B872-3DC42B81B796}" presName="chevron1" presStyleLbl="sibTrans2D1" presStyleIdx="0" presStyleCnt="4"/>
      <dgm:spPr/>
    </dgm:pt>
    <dgm:pt modelId="{6ACA4765-2E42-4D89-B2B3-E90172F7585E}" type="pres">
      <dgm:prSet presAssocID="{A810BE21-D218-442B-B872-3DC42B81B796}" presName="spChevron1" presStyleCnt="0"/>
      <dgm:spPr/>
    </dgm:pt>
    <dgm:pt modelId="{7431F283-29A9-41E7-BA03-B3B17CCA79D2}" type="pres">
      <dgm:prSet presAssocID="{1FF81AD8-D7C9-4D22-8D8F-AD0B564B397D}" presName="middle" presStyleCnt="0"/>
      <dgm:spPr/>
    </dgm:pt>
    <dgm:pt modelId="{22D13329-9309-445D-B2D8-35044B0D4BBB}" type="pres">
      <dgm:prSet presAssocID="{1FF81AD8-D7C9-4D22-8D8F-AD0B564B397D}" presName="parTxMid" presStyleLbl="revTx" presStyleIdx="1" presStyleCnt="4"/>
      <dgm:spPr/>
      <dgm:t>
        <a:bodyPr/>
        <a:lstStyle/>
        <a:p>
          <a:endParaRPr lang="it-IT"/>
        </a:p>
      </dgm:t>
    </dgm:pt>
    <dgm:pt modelId="{1086B974-58A8-41C8-AE72-85A7F275669A}" type="pres">
      <dgm:prSet presAssocID="{1FF81AD8-D7C9-4D22-8D8F-AD0B564B397D}" presName="spMid" presStyleCnt="0"/>
      <dgm:spPr/>
    </dgm:pt>
    <dgm:pt modelId="{C15C965F-5CCB-4B22-9344-E9C200D03884}" type="pres">
      <dgm:prSet presAssocID="{7DD1E52C-0373-46F8-B01D-DEA82DB1027D}" presName="chevronComposite1" presStyleCnt="0"/>
      <dgm:spPr/>
    </dgm:pt>
    <dgm:pt modelId="{DF5D96AF-B0B4-4EAE-921A-FDD02B2F6F31}" type="pres">
      <dgm:prSet presAssocID="{7DD1E52C-0373-46F8-B01D-DEA82DB1027D}" presName="chevron1" presStyleLbl="sibTrans2D1" presStyleIdx="1" presStyleCnt="4"/>
      <dgm:spPr/>
    </dgm:pt>
    <dgm:pt modelId="{573DD655-2B32-4494-B696-CEB3B8E61AF0}" type="pres">
      <dgm:prSet presAssocID="{7DD1E52C-0373-46F8-B01D-DEA82DB1027D}" presName="spChevron1" presStyleCnt="0"/>
      <dgm:spPr/>
    </dgm:pt>
    <dgm:pt modelId="{37B538B4-C79D-44EB-8751-39B6A44A477D}" type="pres">
      <dgm:prSet presAssocID="{5D7E02BA-9F16-4CF9-B2E7-0BA090595114}" presName="middle" presStyleCnt="0"/>
      <dgm:spPr/>
    </dgm:pt>
    <dgm:pt modelId="{21ACD3F8-5D5D-45B3-89B3-BBDB3D09BD82}" type="pres">
      <dgm:prSet presAssocID="{5D7E02BA-9F16-4CF9-B2E7-0BA090595114}" presName="parTxMid" presStyleLbl="revTx" presStyleIdx="2" presStyleCnt="4"/>
      <dgm:spPr/>
      <dgm:t>
        <a:bodyPr/>
        <a:lstStyle/>
        <a:p>
          <a:endParaRPr lang="it-IT"/>
        </a:p>
      </dgm:t>
    </dgm:pt>
    <dgm:pt modelId="{7B24A19F-9EB9-427B-A6AE-B4C0FE0D9BD9}" type="pres">
      <dgm:prSet presAssocID="{5D7E02BA-9F16-4CF9-B2E7-0BA090595114}" presName="spMid" presStyleCnt="0"/>
      <dgm:spPr/>
    </dgm:pt>
    <dgm:pt modelId="{99761124-2B6F-48B8-8ADD-C69D9C2C9B5E}" type="pres">
      <dgm:prSet presAssocID="{79832D46-4C5D-42AA-A79A-B1BE61C83F7A}" presName="chevronComposite1" presStyleCnt="0"/>
      <dgm:spPr/>
    </dgm:pt>
    <dgm:pt modelId="{58F4F354-2015-460E-A33F-022064CD1DBD}" type="pres">
      <dgm:prSet presAssocID="{79832D46-4C5D-42AA-A79A-B1BE61C83F7A}" presName="chevron1" presStyleLbl="sibTrans2D1" presStyleIdx="2" presStyleCnt="4"/>
      <dgm:spPr/>
    </dgm:pt>
    <dgm:pt modelId="{41B71363-F85B-427A-98E9-859A8EF3FA2A}" type="pres">
      <dgm:prSet presAssocID="{79832D46-4C5D-42AA-A79A-B1BE61C83F7A}" presName="spChevron1" presStyleCnt="0"/>
      <dgm:spPr/>
    </dgm:pt>
    <dgm:pt modelId="{51C6AD8C-0B5A-49F5-A227-DD00E6B81748}" type="pres">
      <dgm:prSet presAssocID="{F800D54A-AA10-45BC-B355-82971630B315}" presName="middle" presStyleCnt="0"/>
      <dgm:spPr/>
    </dgm:pt>
    <dgm:pt modelId="{5FFBB917-05A1-423A-9D51-D708EA27E582}" type="pres">
      <dgm:prSet presAssocID="{F800D54A-AA10-45BC-B355-82971630B315}" presName="parTxMid" presStyleLbl="revTx" presStyleIdx="3" presStyleCnt="4"/>
      <dgm:spPr/>
      <dgm:t>
        <a:bodyPr/>
        <a:lstStyle/>
        <a:p>
          <a:endParaRPr lang="it-IT"/>
        </a:p>
      </dgm:t>
    </dgm:pt>
    <dgm:pt modelId="{059C663C-FEC7-4C97-A3C9-8E9ECF51221C}" type="pres">
      <dgm:prSet presAssocID="{F800D54A-AA10-45BC-B355-82971630B315}" presName="spMid" presStyleCnt="0"/>
      <dgm:spPr/>
    </dgm:pt>
    <dgm:pt modelId="{F650A58F-C486-4F77-AF3E-85247604A076}" type="pres">
      <dgm:prSet presAssocID="{960566C2-335F-4795-9012-A1E94E74D5C7}" presName="chevronComposite1" presStyleCnt="0"/>
      <dgm:spPr/>
    </dgm:pt>
    <dgm:pt modelId="{D105757A-FFB7-416C-AD3D-6E4441AE8D16}" type="pres">
      <dgm:prSet presAssocID="{960566C2-335F-4795-9012-A1E94E74D5C7}" presName="chevron1" presStyleLbl="sibTrans2D1" presStyleIdx="3" presStyleCnt="4"/>
      <dgm:spPr/>
    </dgm:pt>
    <dgm:pt modelId="{0B450075-5364-4AD7-8E0B-CC2933C35373}" type="pres">
      <dgm:prSet presAssocID="{960566C2-335F-4795-9012-A1E94E74D5C7}" presName="spChevron1" presStyleCnt="0"/>
      <dgm:spPr/>
    </dgm:pt>
    <dgm:pt modelId="{A057EF4D-6279-4302-9048-C4D41141EE53}" type="pres">
      <dgm:prSet presAssocID="{6481320A-3C28-42D6-9AC4-66329FD50FD8}" presName="last" presStyleCnt="0"/>
      <dgm:spPr/>
    </dgm:pt>
    <dgm:pt modelId="{61DAFCC2-64A6-4761-B42B-E4FE546DEB17}" type="pres">
      <dgm:prSet presAssocID="{6481320A-3C28-42D6-9AC4-66329FD50FD8}" presName="circleTx" presStyleLbl="node1" presStyleIdx="18" presStyleCnt="19"/>
      <dgm:spPr/>
      <dgm:t>
        <a:bodyPr/>
        <a:lstStyle/>
        <a:p>
          <a:endParaRPr lang="it-IT"/>
        </a:p>
      </dgm:t>
    </dgm:pt>
    <dgm:pt modelId="{1B74FB88-FD50-44A0-ACEA-A0EB7CB7CBA2}" type="pres">
      <dgm:prSet presAssocID="{6481320A-3C28-42D6-9AC4-66329FD50FD8}" presName="spN" presStyleCnt="0"/>
      <dgm:spPr/>
    </dgm:pt>
  </dgm:ptLst>
  <dgm:cxnLst>
    <dgm:cxn modelId="{B1296026-73CE-4DE4-8DF3-477DC21BE0C6}" srcId="{E65F085E-E634-4E7C-B6C4-78AE671896BD}" destId="{6481320A-3C28-42D6-9AC4-66329FD50FD8}" srcOrd="4" destOrd="0" parTransId="{DFBA9C39-AD88-4178-88C4-8B5640B4559E}" sibTransId="{2C77F75A-0B8E-47EF-96B3-C6EC91496286}"/>
    <dgm:cxn modelId="{65F6514C-BC9A-45A1-A6DC-A9DE29A5E633}" type="presOf" srcId="{1FF81AD8-D7C9-4D22-8D8F-AD0B564B397D}" destId="{22D13329-9309-445D-B2D8-35044B0D4BBB}" srcOrd="0" destOrd="0" presId="urn:microsoft.com/office/officeart/2009/3/layout/RandomtoResultProcess"/>
    <dgm:cxn modelId="{FEBEA892-CA34-4448-BDB6-590AEFAF67EF}" srcId="{E65F085E-E634-4E7C-B6C4-78AE671896BD}" destId="{1FF81AD8-D7C9-4D22-8D8F-AD0B564B397D}" srcOrd="1" destOrd="0" parTransId="{2D03E20B-9DBC-4072-9A82-B90866E7AEF2}" sibTransId="{7DD1E52C-0373-46F8-B01D-DEA82DB1027D}"/>
    <dgm:cxn modelId="{5EAAED3A-DA88-4900-A555-E48AD686F70A}" type="presOf" srcId="{5D7E02BA-9F16-4CF9-B2E7-0BA090595114}" destId="{21ACD3F8-5D5D-45B3-89B3-BBDB3D09BD82}" srcOrd="0" destOrd="0" presId="urn:microsoft.com/office/officeart/2009/3/layout/RandomtoResultProcess"/>
    <dgm:cxn modelId="{F8EDE3E7-846D-4823-B160-8EABA88BA89C}" srcId="{E65F085E-E634-4E7C-B6C4-78AE671896BD}" destId="{F800D54A-AA10-45BC-B355-82971630B315}" srcOrd="3" destOrd="0" parTransId="{BAC3D669-AA85-4289-870C-5D67651DF505}" sibTransId="{960566C2-335F-4795-9012-A1E94E74D5C7}"/>
    <dgm:cxn modelId="{5DF5BDB7-37CB-4D2C-98AB-23B845148EE9}" type="presOf" srcId="{6481320A-3C28-42D6-9AC4-66329FD50FD8}" destId="{61DAFCC2-64A6-4761-B42B-E4FE546DEB17}" srcOrd="0" destOrd="0" presId="urn:microsoft.com/office/officeart/2009/3/layout/RandomtoResultProcess"/>
    <dgm:cxn modelId="{36AB9EB2-D6DE-4808-815A-B1F85E6ABEBC}" type="presOf" srcId="{F800D54A-AA10-45BC-B355-82971630B315}" destId="{5FFBB917-05A1-423A-9D51-D708EA27E582}" srcOrd="0" destOrd="0" presId="urn:microsoft.com/office/officeart/2009/3/layout/RandomtoResultProcess"/>
    <dgm:cxn modelId="{3DD9BF86-1BC2-4498-A284-A95DE4166CE0}" type="presOf" srcId="{5ABBF41E-A025-471C-91CE-0ECA5FBD6A19}" destId="{5D2EF38A-1691-4FAD-AE2A-ECCE3A39A9AA}" srcOrd="0" destOrd="0" presId="urn:microsoft.com/office/officeart/2009/3/layout/RandomtoResultProcess"/>
    <dgm:cxn modelId="{17643144-D97C-44BB-9BAE-D238A1530820}" srcId="{E65F085E-E634-4E7C-B6C4-78AE671896BD}" destId="{5ABBF41E-A025-471C-91CE-0ECA5FBD6A19}" srcOrd="0" destOrd="0" parTransId="{3EDE662C-8401-4BDF-BDD1-5BE46B455C79}" sibTransId="{A810BE21-D218-442B-B872-3DC42B81B796}"/>
    <dgm:cxn modelId="{E78C7012-8C27-4D9E-8556-33429E2DFC2B}" type="presOf" srcId="{E65F085E-E634-4E7C-B6C4-78AE671896BD}" destId="{2AF90BB0-374A-420C-968E-9CB4446941DF}" srcOrd="0" destOrd="0" presId="urn:microsoft.com/office/officeart/2009/3/layout/RandomtoResultProcess"/>
    <dgm:cxn modelId="{56769BBF-CCC4-463B-B854-DB94F8D0AD30}" srcId="{E65F085E-E634-4E7C-B6C4-78AE671896BD}" destId="{5D7E02BA-9F16-4CF9-B2E7-0BA090595114}" srcOrd="2" destOrd="0" parTransId="{76D273B0-C991-4FA4-9BE9-EB660D81003E}" sibTransId="{79832D46-4C5D-42AA-A79A-B1BE61C83F7A}"/>
    <dgm:cxn modelId="{FC8E7F0A-F49D-4220-865D-1743FDCB8EB8}" type="presParOf" srcId="{2AF90BB0-374A-420C-968E-9CB4446941DF}" destId="{EDF98EAE-864E-41BB-9CC9-BB20844A8F26}" srcOrd="0" destOrd="0" presId="urn:microsoft.com/office/officeart/2009/3/layout/RandomtoResultProcess"/>
    <dgm:cxn modelId="{459A524F-52E4-4444-91F4-11B7271212A2}" type="presParOf" srcId="{EDF98EAE-864E-41BB-9CC9-BB20844A8F26}" destId="{5D2EF38A-1691-4FAD-AE2A-ECCE3A39A9AA}" srcOrd="0" destOrd="0" presId="urn:microsoft.com/office/officeart/2009/3/layout/RandomtoResultProcess"/>
    <dgm:cxn modelId="{2C53F8A8-631E-4251-87AC-854DE58550AA}" type="presParOf" srcId="{EDF98EAE-864E-41BB-9CC9-BB20844A8F26}" destId="{2881605D-69C1-4519-9E00-D61A2B85BC92}" srcOrd="1" destOrd="0" presId="urn:microsoft.com/office/officeart/2009/3/layout/RandomtoResultProcess"/>
    <dgm:cxn modelId="{A75325EB-0021-476E-8215-A220594C1E94}" type="presParOf" srcId="{EDF98EAE-864E-41BB-9CC9-BB20844A8F26}" destId="{832DA98E-A357-421E-8783-66368F84A977}" srcOrd="2" destOrd="0" presId="urn:microsoft.com/office/officeart/2009/3/layout/RandomtoResultProcess"/>
    <dgm:cxn modelId="{ADCC38CC-4084-46DD-B497-417063B1FFE0}" type="presParOf" srcId="{EDF98EAE-864E-41BB-9CC9-BB20844A8F26}" destId="{938E674B-2097-4AD0-95DE-39428D4E0FE7}" srcOrd="3" destOrd="0" presId="urn:microsoft.com/office/officeart/2009/3/layout/RandomtoResultProcess"/>
    <dgm:cxn modelId="{D6031603-7A67-4209-A9FB-EEEC570554A8}" type="presParOf" srcId="{EDF98EAE-864E-41BB-9CC9-BB20844A8F26}" destId="{156A8DF6-DB1E-40D3-86F5-951814E55896}" srcOrd="4" destOrd="0" presId="urn:microsoft.com/office/officeart/2009/3/layout/RandomtoResultProcess"/>
    <dgm:cxn modelId="{6E52D5AA-6863-4BC7-A9B7-7D026E93B79A}" type="presParOf" srcId="{EDF98EAE-864E-41BB-9CC9-BB20844A8F26}" destId="{FF5CC52B-D390-4398-88A5-4558AC20A3FC}" srcOrd="5" destOrd="0" presId="urn:microsoft.com/office/officeart/2009/3/layout/RandomtoResultProcess"/>
    <dgm:cxn modelId="{7972BF0B-2E28-4E24-A8A8-5EEBCA0B40BC}" type="presParOf" srcId="{EDF98EAE-864E-41BB-9CC9-BB20844A8F26}" destId="{0440F2B8-9D8D-4392-93D1-3E0FD58FFD81}" srcOrd="6" destOrd="0" presId="urn:microsoft.com/office/officeart/2009/3/layout/RandomtoResultProcess"/>
    <dgm:cxn modelId="{F6397525-A12D-481E-844B-2CA35C406A8D}" type="presParOf" srcId="{EDF98EAE-864E-41BB-9CC9-BB20844A8F26}" destId="{8BB5C25F-CD7F-4108-9B5A-0F40B0D5A833}" srcOrd="7" destOrd="0" presId="urn:microsoft.com/office/officeart/2009/3/layout/RandomtoResultProcess"/>
    <dgm:cxn modelId="{2C0FE0C5-B82A-4B0A-A75E-D4D840E06F51}" type="presParOf" srcId="{EDF98EAE-864E-41BB-9CC9-BB20844A8F26}" destId="{E8ADED7B-EEC2-4C91-94B6-11F60183AF4E}" srcOrd="8" destOrd="0" presId="urn:microsoft.com/office/officeart/2009/3/layout/RandomtoResultProcess"/>
    <dgm:cxn modelId="{249B3416-30E1-4DA4-BA6C-DBD5A9116A35}" type="presParOf" srcId="{EDF98EAE-864E-41BB-9CC9-BB20844A8F26}" destId="{0421D0D6-B3D8-47D0-B3DC-B21687953A65}" srcOrd="9" destOrd="0" presId="urn:microsoft.com/office/officeart/2009/3/layout/RandomtoResultProcess"/>
    <dgm:cxn modelId="{EE6C628D-D458-44E5-A90A-E49B9A7FBCF7}" type="presParOf" srcId="{EDF98EAE-864E-41BB-9CC9-BB20844A8F26}" destId="{52232F52-BABC-42F9-A243-CFCAE100DCF9}" srcOrd="10" destOrd="0" presId="urn:microsoft.com/office/officeart/2009/3/layout/RandomtoResultProcess"/>
    <dgm:cxn modelId="{204768A8-1D93-4771-AAC8-545555786F89}" type="presParOf" srcId="{EDF98EAE-864E-41BB-9CC9-BB20844A8F26}" destId="{D118E559-422D-4375-8C21-5D3B1BD4F6D3}" srcOrd="11" destOrd="0" presId="urn:microsoft.com/office/officeart/2009/3/layout/RandomtoResultProcess"/>
    <dgm:cxn modelId="{FF9E1706-B9E0-48F3-88D8-C23A2FBB054A}" type="presParOf" srcId="{EDF98EAE-864E-41BB-9CC9-BB20844A8F26}" destId="{A25BE817-CABA-4CE3-A3D5-F3DF355358FA}" srcOrd="12" destOrd="0" presId="urn:microsoft.com/office/officeart/2009/3/layout/RandomtoResultProcess"/>
    <dgm:cxn modelId="{D1297B81-9EE4-4C04-BFF4-2D9826A6526B}" type="presParOf" srcId="{EDF98EAE-864E-41BB-9CC9-BB20844A8F26}" destId="{5975AFA1-2819-4C4E-98B9-FE8403308989}" srcOrd="13" destOrd="0" presId="urn:microsoft.com/office/officeart/2009/3/layout/RandomtoResultProcess"/>
    <dgm:cxn modelId="{33B7FFEA-B7A1-464A-85DA-D3D41920D97C}" type="presParOf" srcId="{EDF98EAE-864E-41BB-9CC9-BB20844A8F26}" destId="{9E11FF9B-DC44-4D1E-BD4C-6EF323C4D5E7}" srcOrd="14" destOrd="0" presId="urn:microsoft.com/office/officeart/2009/3/layout/RandomtoResultProcess"/>
    <dgm:cxn modelId="{72539D9D-A5D4-4304-A6A1-1A38C3BB88BA}" type="presParOf" srcId="{EDF98EAE-864E-41BB-9CC9-BB20844A8F26}" destId="{E2A14707-2093-4AB0-A414-E8C6CA3EA942}" srcOrd="15" destOrd="0" presId="urn:microsoft.com/office/officeart/2009/3/layout/RandomtoResultProcess"/>
    <dgm:cxn modelId="{FB88DEC6-F94C-4B7C-B7A5-4941212E228D}" type="presParOf" srcId="{EDF98EAE-864E-41BB-9CC9-BB20844A8F26}" destId="{4D3DEC76-F41B-41A4-B9D9-9DC5A49B112E}" srcOrd="16" destOrd="0" presId="urn:microsoft.com/office/officeart/2009/3/layout/RandomtoResultProcess"/>
    <dgm:cxn modelId="{B40FCB93-5EBD-40B7-AD22-910F6DE7123E}" type="presParOf" srcId="{EDF98EAE-864E-41BB-9CC9-BB20844A8F26}" destId="{7E761D59-6E57-46ED-9174-6AC7A421F6A0}" srcOrd="17" destOrd="0" presId="urn:microsoft.com/office/officeart/2009/3/layout/RandomtoResultProcess"/>
    <dgm:cxn modelId="{B4F70631-69D4-4353-B26F-13CC2A9C3D15}" type="presParOf" srcId="{EDF98EAE-864E-41BB-9CC9-BB20844A8F26}" destId="{2FB40D32-149F-4083-AF80-21795F9701E1}" srcOrd="18" destOrd="0" presId="urn:microsoft.com/office/officeart/2009/3/layout/RandomtoResultProcess"/>
    <dgm:cxn modelId="{755F7D79-5442-4F3D-8350-3C5862131103}" type="presParOf" srcId="{2AF90BB0-374A-420C-968E-9CB4446941DF}" destId="{FF28B6EA-4BAA-4B6A-BFA2-2F5F180F04BC}" srcOrd="1" destOrd="0" presId="urn:microsoft.com/office/officeart/2009/3/layout/RandomtoResultProcess"/>
    <dgm:cxn modelId="{F26EC7CD-194F-430B-9886-E1070D514FF7}" type="presParOf" srcId="{FF28B6EA-4BAA-4B6A-BFA2-2F5F180F04BC}" destId="{E885FBDB-313A-49A7-823B-8EFDF44DBD5B}" srcOrd="0" destOrd="0" presId="urn:microsoft.com/office/officeart/2009/3/layout/RandomtoResultProcess"/>
    <dgm:cxn modelId="{9E0A39F7-7693-4B7D-9BE4-26DEDD1ED82C}" type="presParOf" srcId="{FF28B6EA-4BAA-4B6A-BFA2-2F5F180F04BC}" destId="{6ACA4765-2E42-4D89-B2B3-E90172F7585E}" srcOrd="1" destOrd="0" presId="urn:microsoft.com/office/officeart/2009/3/layout/RandomtoResultProcess"/>
    <dgm:cxn modelId="{24E695FE-604A-4E68-A700-3B838539F08E}" type="presParOf" srcId="{2AF90BB0-374A-420C-968E-9CB4446941DF}" destId="{7431F283-29A9-41E7-BA03-B3B17CCA79D2}" srcOrd="2" destOrd="0" presId="urn:microsoft.com/office/officeart/2009/3/layout/RandomtoResultProcess"/>
    <dgm:cxn modelId="{7B430009-731A-4331-9555-483749E68B2B}" type="presParOf" srcId="{7431F283-29A9-41E7-BA03-B3B17CCA79D2}" destId="{22D13329-9309-445D-B2D8-35044B0D4BBB}" srcOrd="0" destOrd="0" presId="urn:microsoft.com/office/officeart/2009/3/layout/RandomtoResultProcess"/>
    <dgm:cxn modelId="{A3F808AB-DEC3-438C-B1D0-942FE779EC06}" type="presParOf" srcId="{7431F283-29A9-41E7-BA03-B3B17CCA79D2}" destId="{1086B974-58A8-41C8-AE72-85A7F275669A}" srcOrd="1" destOrd="0" presId="urn:microsoft.com/office/officeart/2009/3/layout/RandomtoResultProcess"/>
    <dgm:cxn modelId="{AA88A932-3F0A-465D-8631-828C724F03D4}" type="presParOf" srcId="{2AF90BB0-374A-420C-968E-9CB4446941DF}" destId="{C15C965F-5CCB-4B22-9344-E9C200D03884}" srcOrd="3" destOrd="0" presId="urn:microsoft.com/office/officeart/2009/3/layout/RandomtoResultProcess"/>
    <dgm:cxn modelId="{597F3CC4-22F3-45D7-B7B5-27F45BB0D44B}" type="presParOf" srcId="{C15C965F-5CCB-4B22-9344-E9C200D03884}" destId="{DF5D96AF-B0B4-4EAE-921A-FDD02B2F6F31}" srcOrd="0" destOrd="0" presId="urn:microsoft.com/office/officeart/2009/3/layout/RandomtoResultProcess"/>
    <dgm:cxn modelId="{EDDCECC0-8EE6-4463-A5B5-E80DBCAD9A8C}" type="presParOf" srcId="{C15C965F-5CCB-4B22-9344-E9C200D03884}" destId="{573DD655-2B32-4494-B696-CEB3B8E61AF0}" srcOrd="1" destOrd="0" presId="urn:microsoft.com/office/officeart/2009/3/layout/RandomtoResultProcess"/>
    <dgm:cxn modelId="{B29B9A12-3BBA-4E47-ABD8-B810D241E8AC}" type="presParOf" srcId="{2AF90BB0-374A-420C-968E-9CB4446941DF}" destId="{37B538B4-C79D-44EB-8751-39B6A44A477D}" srcOrd="4" destOrd="0" presId="urn:microsoft.com/office/officeart/2009/3/layout/RandomtoResultProcess"/>
    <dgm:cxn modelId="{F8987A63-078E-42D3-831C-F9F1CC8AEE0A}" type="presParOf" srcId="{37B538B4-C79D-44EB-8751-39B6A44A477D}" destId="{21ACD3F8-5D5D-45B3-89B3-BBDB3D09BD82}" srcOrd="0" destOrd="0" presId="urn:microsoft.com/office/officeart/2009/3/layout/RandomtoResultProcess"/>
    <dgm:cxn modelId="{5CF61D9B-BEBA-4D25-8FF8-A6BA4244C969}" type="presParOf" srcId="{37B538B4-C79D-44EB-8751-39B6A44A477D}" destId="{7B24A19F-9EB9-427B-A6AE-B4C0FE0D9BD9}" srcOrd="1" destOrd="0" presId="urn:microsoft.com/office/officeart/2009/3/layout/RandomtoResultProcess"/>
    <dgm:cxn modelId="{EC1666FA-651C-48A9-AFCA-213D9D549DAF}" type="presParOf" srcId="{2AF90BB0-374A-420C-968E-9CB4446941DF}" destId="{99761124-2B6F-48B8-8ADD-C69D9C2C9B5E}" srcOrd="5" destOrd="0" presId="urn:microsoft.com/office/officeart/2009/3/layout/RandomtoResultProcess"/>
    <dgm:cxn modelId="{EDD3F254-155D-4A79-8997-E80DC068F5A8}" type="presParOf" srcId="{99761124-2B6F-48B8-8ADD-C69D9C2C9B5E}" destId="{58F4F354-2015-460E-A33F-022064CD1DBD}" srcOrd="0" destOrd="0" presId="urn:microsoft.com/office/officeart/2009/3/layout/RandomtoResultProcess"/>
    <dgm:cxn modelId="{7637FB90-AAC8-4A0E-8F37-11A04E85F2A7}" type="presParOf" srcId="{99761124-2B6F-48B8-8ADD-C69D9C2C9B5E}" destId="{41B71363-F85B-427A-98E9-859A8EF3FA2A}" srcOrd="1" destOrd="0" presId="urn:microsoft.com/office/officeart/2009/3/layout/RandomtoResultProcess"/>
    <dgm:cxn modelId="{7596AF9F-3CFB-41FE-86F6-85C1EC4A3868}" type="presParOf" srcId="{2AF90BB0-374A-420C-968E-9CB4446941DF}" destId="{51C6AD8C-0B5A-49F5-A227-DD00E6B81748}" srcOrd="6" destOrd="0" presId="urn:microsoft.com/office/officeart/2009/3/layout/RandomtoResultProcess"/>
    <dgm:cxn modelId="{52E9CACA-2188-472D-A76E-35F0FC51ECF2}" type="presParOf" srcId="{51C6AD8C-0B5A-49F5-A227-DD00E6B81748}" destId="{5FFBB917-05A1-423A-9D51-D708EA27E582}" srcOrd="0" destOrd="0" presId="urn:microsoft.com/office/officeart/2009/3/layout/RandomtoResultProcess"/>
    <dgm:cxn modelId="{9E39C338-90C3-4C3C-8ACE-53F23AC5F8BF}" type="presParOf" srcId="{51C6AD8C-0B5A-49F5-A227-DD00E6B81748}" destId="{059C663C-FEC7-4C97-A3C9-8E9ECF51221C}" srcOrd="1" destOrd="0" presId="urn:microsoft.com/office/officeart/2009/3/layout/RandomtoResultProcess"/>
    <dgm:cxn modelId="{AD6193FF-8B3B-491D-89C3-E71D5EEA63C3}" type="presParOf" srcId="{2AF90BB0-374A-420C-968E-9CB4446941DF}" destId="{F650A58F-C486-4F77-AF3E-85247604A076}" srcOrd="7" destOrd="0" presId="urn:microsoft.com/office/officeart/2009/3/layout/RandomtoResultProcess"/>
    <dgm:cxn modelId="{4C50A5AF-3877-4500-B324-5F7BA59B1818}" type="presParOf" srcId="{F650A58F-C486-4F77-AF3E-85247604A076}" destId="{D105757A-FFB7-416C-AD3D-6E4441AE8D16}" srcOrd="0" destOrd="0" presId="urn:microsoft.com/office/officeart/2009/3/layout/RandomtoResultProcess"/>
    <dgm:cxn modelId="{407E9C0E-6A93-4F0F-B8EB-490FE848B667}" type="presParOf" srcId="{F650A58F-C486-4F77-AF3E-85247604A076}" destId="{0B450075-5364-4AD7-8E0B-CC2933C35373}" srcOrd="1" destOrd="0" presId="urn:microsoft.com/office/officeart/2009/3/layout/RandomtoResultProcess"/>
    <dgm:cxn modelId="{FF56A58F-940F-4011-B765-D8B0073E7465}" type="presParOf" srcId="{2AF90BB0-374A-420C-968E-9CB4446941DF}" destId="{A057EF4D-6279-4302-9048-C4D41141EE53}" srcOrd="8" destOrd="0" presId="urn:microsoft.com/office/officeart/2009/3/layout/RandomtoResultProcess"/>
    <dgm:cxn modelId="{95B390BD-372B-40ED-A17C-A8F30251B4BF}" type="presParOf" srcId="{A057EF4D-6279-4302-9048-C4D41141EE53}" destId="{61DAFCC2-64A6-4761-B42B-E4FE546DEB17}" srcOrd="0" destOrd="0" presId="urn:microsoft.com/office/officeart/2009/3/layout/RandomtoResultProcess"/>
    <dgm:cxn modelId="{C95F3FF0-64AD-44ED-81D6-14C00A8C1ED1}" type="presParOf" srcId="{A057EF4D-6279-4302-9048-C4D41141EE53}" destId="{1B74FB88-FD50-44A0-ACEA-A0EB7CB7CBA2}"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EF38A-1691-4FAD-AE2A-ECCE3A39A9AA}">
      <dsp:nvSpPr>
        <dsp:cNvPr id="0" name=""/>
        <dsp:cNvSpPr/>
      </dsp:nvSpPr>
      <dsp:spPr>
        <a:xfrm>
          <a:off x="74300" y="2516736"/>
          <a:ext cx="1110336" cy="36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t>Need</a:t>
          </a:r>
          <a:r>
            <a:rPr lang="it-IT" sz="1400" kern="1200" dirty="0" smtClean="0"/>
            <a:t> </a:t>
          </a:r>
          <a:r>
            <a:rPr lang="it-IT" sz="1400" kern="1200" dirty="0" err="1" smtClean="0"/>
            <a:t>description</a:t>
          </a:r>
          <a:endParaRPr lang="it-IT" sz="1400" kern="1200" dirty="0"/>
        </a:p>
      </dsp:txBody>
      <dsp:txXfrm>
        <a:off x="74300" y="2516736"/>
        <a:ext cx="1110336" cy="365906"/>
      </dsp:txXfrm>
    </dsp:sp>
    <dsp:sp modelId="{2881605D-69C1-4519-9E00-D61A2B85BC92}">
      <dsp:nvSpPr>
        <dsp:cNvPr id="0" name=""/>
        <dsp:cNvSpPr/>
      </dsp:nvSpPr>
      <dsp:spPr>
        <a:xfrm>
          <a:off x="73038" y="2405450"/>
          <a:ext cx="88322" cy="88322"/>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DA98E-A357-421E-8783-66368F84A977}">
      <dsp:nvSpPr>
        <dsp:cNvPr id="0" name=""/>
        <dsp:cNvSpPr/>
      </dsp:nvSpPr>
      <dsp:spPr>
        <a:xfrm>
          <a:off x="134863" y="2281799"/>
          <a:ext cx="88322" cy="88322"/>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E674B-2097-4AD0-95DE-39428D4E0FE7}">
      <dsp:nvSpPr>
        <dsp:cNvPr id="0" name=""/>
        <dsp:cNvSpPr/>
      </dsp:nvSpPr>
      <dsp:spPr>
        <a:xfrm>
          <a:off x="283245" y="230653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A8DF6-DB1E-40D3-86F5-951814E55896}">
      <dsp:nvSpPr>
        <dsp:cNvPr id="0" name=""/>
        <dsp:cNvSpPr/>
      </dsp:nvSpPr>
      <dsp:spPr>
        <a:xfrm>
          <a:off x="406896" y="2170513"/>
          <a:ext cx="88322" cy="88322"/>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CC52B-D390-4398-88A5-4558AC20A3FC}">
      <dsp:nvSpPr>
        <dsp:cNvPr id="0" name=""/>
        <dsp:cNvSpPr/>
      </dsp:nvSpPr>
      <dsp:spPr>
        <a:xfrm>
          <a:off x="567642" y="2121053"/>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0F2B8-9D8D-4392-93D1-3E0FD58FFD81}">
      <dsp:nvSpPr>
        <dsp:cNvPr id="0" name=""/>
        <dsp:cNvSpPr/>
      </dsp:nvSpPr>
      <dsp:spPr>
        <a:xfrm>
          <a:off x="765484" y="2207609"/>
          <a:ext cx="88322" cy="8832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5C25F-CD7F-4108-9B5A-0F40B0D5A833}">
      <dsp:nvSpPr>
        <dsp:cNvPr id="0" name=""/>
        <dsp:cNvSpPr/>
      </dsp:nvSpPr>
      <dsp:spPr>
        <a:xfrm>
          <a:off x="889135" y="2269434"/>
          <a:ext cx="138792" cy="13879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DED7B-EEC2-4C91-94B6-11F60183AF4E}">
      <dsp:nvSpPr>
        <dsp:cNvPr id="0" name=""/>
        <dsp:cNvSpPr/>
      </dsp:nvSpPr>
      <dsp:spPr>
        <a:xfrm>
          <a:off x="1062246" y="2405450"/>
          <a:ext cx="88322" cy="88322"/>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1D0D6-B3D8-47D0-B3DC-B21687953A65}">
      <dsp:nvSpPr>
        <dsp:cNvPr id="0" name=""/>
        <dsp:cNvSpPr/>
      </dsp:nvSpPr>
      <dsp:spPr>
        <a:xfrm>
          <a:off x="1136437" y="2541467"/>
          <a:ext cx="88322" cy="8832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32F52-BABC-42F9-A243-CFCAE100DCF9}">
      <dsp:nvSpPr>
        <dsp:cNvPr id="0" name=""/>
        <dsp:cNvSpPr/>
      </dsp:nvSpPr>
      <dsp:spPr>
        <a:xfrm>
          <a:off x="493451" y="2281799"/>
          <a:ext cx="227114" cy="227114"/>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8E559-422D-4375-8C21-5D3B1BD4F6D3}">
      <dsp:nvSpPr>
        <dsp:cNvPr id="0" name=""/>
        <dsp:cNvSpPr/>
      </dsp:nvSpPr>
      <dsp:spPr>
        <a:xfrm>
          <a:off x="11212" y="2751673"/>
          <a:ext cx="88322" cy="88322"/>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BE817-CABA-4CE3-A3D5-F3DF355358FA}">
      <dsp:nvSpPr>
        <dsp:cNvPr id="0" name=""/>
        <dsp:cNvSpPr/>
      </dsp:nvSpPr>
      <dsp:spPr>
        <a:xfrm>
          <a:off x="85403" y="2862959"/>
          <a:ext cx="138792" cy="13879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5AFA1-2819-4C4E-98B9-FE8403308989}">
      <dsp:nvSpPr>
        <dsp:cNvPr id="0" name=""/>
        <dsp:cNvSpPr/>
      </dsp:nvSpPr>
      <dsp:spPr>
        <a:xfrm>
          <a:off x="270880" y="2961880"/>
          <a:ext cx="201879" cy="201879"/>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1FF9B-DC44-4D1E-BD4C-6EF323C4D5E7}">
      <dsp:nvSpPr>
        <dsp:cNvPr id="0" name=""/>
        <dsp:cNvSpPr/>
      </dsp:nvSpPr>
      <dsp:spPr>
        <a:xfrm>
          <a:off x="530547" y="3122627"/>
          <a:ext cx="88322" cy="8832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14707-2093-4AB0-A414-E8C6CA3EA942}">
      <dsp:nvSpPr>
        <dsp:cNvPr id="0" name=""/>
        <dsp:cNvSpPr/>
      </dsp:nvSpPr>
      <dsp:spPr>
        <a:xfrm>
          <a:off x="580007" y="2961880"/>
          <a:ext cx="138792" cy="13879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DEC76-F41B-41A4-B9D9-9DC5A49B112E}">
      <dsp:nvSpPr>
        <dsp:cNvPr id="0" name=""/>
        <dsp:cNvSpPr/>
      </dsp:nvSpPr>
      <dsp:spPr>
        <a:xfrm>
          <a:off x="703658" y="3134992"/>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61D59-6E57-46ED-9174-6AC7A421F6A0}">
      <dsp:nvSpPr>
        <dsp:cNvPr id="0" name=""/>
        <dsp:cNvSpPr/>
      </dsp:nvSpPr>
      <dsp:spPr>
        <a:xfrm>
          <a:off x="814944" y="2937150"/>
          <a:ext cx="201879" cy="201879"/>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40D32-149F-4083-AF80-21795F9701E1}">
      <dsp:nvSpPr>
        <dsp:cNvPr id="0" name=""/>
        <dsp:cNvSpPr/>
      </dsp:nvSpPr>
      <dsp:spPr>
        <a:xfrm>
          <a:off x="1086977" y="288769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5FBDB-313A-49A7-823B-8EFDF44DBD5B}">
      <dsp:nvSpPr>
        <dsp:cNvPr id="0" name=""/>
        <dsp:cNvSpPr/>
      </dsp:nvSpPr>
      <dsp:spPr>
        <a:xfrm>
          <a:off x="1225769" y="2306324"/>
          <a:ext cx="407612" cy="778176"/>
        </a:xfrm>
        <a:prstGeom prst="chevron">
          <a:avLst>
            <a:gd name="adj" fmla="val 6231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13329-9309-445D-B2D8-35044B0D4BBB}">
      <dsp:nvSpPr>
        <dsp:cNvPr id="0" name=""/>
        <dsp:cNvSpPr/>
      </dsp:nvSpPr>
      <dsp:spPr>
        <a:xfrm>
          <a:off x="1633381"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Business case </a:t>
          </a:r>
          <a:r>
            <a:rPr lang="it-IT" sz="1400" kern="1200" dirty="0" err="1" smtClean="0"/>
            <a:t>modeling</a:t>
          </a:r>
          <a:endParaRPr lang="it-IT" sz="1400" kern="1200" dirty="0" smtClean="0"/>
        </a:p>
      </dsp:txBody>
      <dsp:txXfrm>
        <a:off x="1633381" y="2306702"/>
        <a:ext cx="1111670" cy="778169"/>
      </dsp:txXfrm>
    </dsp:sp>
    <dsp:sp modelId="{DF5D96AF-B0B4-4EAE-921A-FDD02B2F6F31}">
      <dsp:nvSpPr>
        <dsp:cNvPr id="0" name=""/>
        <dsp:cNvSpPr/>
      </dsp:nvSpPr>
      <dsp:spPr>
        <a:xfrm>
          <a:off x="2745051"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CD3F8-5D5D-45B3-89B3-BBDB3D09BD82}">
      <dsp:nvSpPr>
        <dsp:cNvPr id="0" name=""/>
        <dsp:cNvSpPr/>
      </dsp:nvSpPr>
      <dsp:spPr>
        <a:xfrm>
          <a:off x="3152664"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Market engagement and State of the art </a:t>
          </a:r>
          <a:r>
            <a:rPr lang="it-IT" sz="1400" kern="1200" dirty="0" err="1" smtClean="0"/>
            <a:t>analysis</a:t>
          </a:r>
          <a:endParaRPr lang="it-IT" sz="1400" kern="1200" dirty="0"/>
        </a:p>
      </dsp:txBody>
      <dsp:txXfrm>
        <a:off x="3152664" y="2306702"/>
        <a:ext cx="1111670" cy="778169"/>
      </dsp:txXfrm>
    </dsp:sp>
    <dsp:sp modelId="{58F4F354-2015-460E-A33F-022064CD1DBD}">
      <dsp:nvSpPr>
        <dsp:cNvPr id="0" name=""/>
        <dsp:cNvSpPr/>
      </dsp:nvSpPr>
      <dsp:spPr>
        <a:xfrm>
          <a:off x="4264334" y="2306324"/>
          <a:ext cx="407612" cy="778176"/>
        </a:xfrm>
        <a:prstGeom prst="chevron">
          <a:avLst>
            <a:gd name="adj" fmla="val 62310"/>
          </a:avLst>
        </a:prstGeom>
        <a:solidFill>
          <a:schemeClr val="accent6">
            <a:shade val="90000"/>
            <a:hueOff val="0"/>
            <a:satOff val="-35432"/>
            <a:lumOff val="437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BB917-05A1-423A-9D51-D708EA27E582}">
      <dsp:nvSpPr>
        <dsp:cNvPr id="0" name=""/>
        <dsp:cNvSpPr/>
      </dsp:nvSpPr>
      <dsp:spPr>
        <a:xfrm>
          <a:off x="4671947"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Procurement </a:t>
          </a:r>
          <a:r>
            <a:rPr lang="it-IT" sz="1400" kern="1200" dirty="0" err="1" smtClean="0"/>
            <a:t>approach</a:t>
          </a:r>
          <a:r>
            <a:rPr lang="it-IT" sz="1400" kern="1200" dirty="0" smtClean="0"/>
            <a:t> and </a:t>
          </a:r>
          <a:r>
            <a:rPr lang="it-IT" sz="1400" kern="1200" dirty="0" err="1" smtClean="0"/>
            <a:t>instrument</a:t>
          </a:r>
          <a:r>
            <a:rPr lang="it-IT" sz="1400" kern="1200" dirty="0" smtClean="0"/>
            <a:t> </a:t>
          </a:r>
          <a:r>
            <a:rPr lang="it-IT" sz="1400" kern="1200" dirty="0" err="1" smtClean="0"/>
            <a:t>definition</a:t>
          </a:r>
          <a:endParaRPr lang="it-IT" sz="1400" kern="1200" dirty="0" smtClean="0"/>
        </a:p>
      </dsp:txBody>
      <dsp:txXfrm>
        <a:off x="4671947" y="2306702"/>
        <a:ext cx="1111670" cy="778169"/>
      </dsp:txXfrm>
    </dsp:sp>
    <dsp:sp modelId="{D105757A-FFB7-416C-AD3D-6E4441AE8D16}">
      <dsp:nvSpPr>
        <dsp:cNvPr id="0" name=""/>
        <dsp:cNvSpPr/>
      </dsp:nvSpPr>
      <dsp:spPr>
        <a:xfrm>
          <a:off x="5783617"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AFCC2-64A6-4761-B42B-E4FE546DEB17}">
      <dsp:nvSpPr>
        <dsp:cNvPr id="0" name=""/>
        <dsp:cNvSpPr/>
      </dsp:nvSpPr>
      <dsp:spPr>
        <a:xfrm>
          <a:off x="6235696" y="2242014"/>
          <a:ext cx="944919" cy="944919"/>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kern="1200" dirty="0" err="1" smtClean="0"/>
            <a:t>Pilot</a:t>
          </a:r>
          <a:r>
            <a:rPr lang="it-IT" sz="2000" kern="1200" dirty="0" smtClean="0"/>
            <a:t> </a:t>
          </a:r>
          <a:endParaRPr lang="it-IT" sz="2000" kern="1200" dirty="0"/>
        </a:p>
      </dsp:txBody>
      <dsp:txXfrm>
        <a:off x="6374076" y="2380394"/>
        <a:ext cx="668159" cy="668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0A03D-890F-4912-93FA-0CDE9046D964}">
      <dsp:nvSpPr>
        <dsp:cNvPr id="0" name=""/>
        <dsp:cNvSpPr/>
      </dsp:nvSpPr>
      <dsp:spPr>
        <a:xfrm>
          <a:off x="6609" y="550368"/>
          <a:ext cx="892839" cy="892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1</a:t>
          </a:r>
          <a:endParaRPr lang="it-IT" sz="2300" kern="1200" dirty="0"/>
        </a:p>
      </dsp:txBody>
      <dsp:txXfrm>
        <a:off x="137362" y="681121"/>
        <a:ext cx="631333" cy="631333"/>
      </dsp:txXfrm>
    </dsp:sp>
    <dsp:sp modelId="{D4A8E3C2-68C7-462B-B095-BE183CC63EEB}">
      <dsp:nvSpPr>
        <dsp:cNvPr id="0" name=""/>
        <dsp:cNvSpPr/>
      </dsp:nvSpPr>
      <dsp:spPr>
        <a:xfrm>
          <a:off x="971947" y="737865"/>
          <a:ext cx="517846" cy="5178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a:off x="1040587" y="935889"/>
        <a:ext cx="380566" cy="121798"/>
      </dsp:txXfrm>
    </dsp:sp>
    <dsp:sp modelId="{E4EDA4A3-4BF5-43D0-9D9A-DE953771DAE2}">
      <dsp:nvSpPr>
        <dsp:cNvPr id="0" name=""/>
        <dsp:cNvSpPr/>
      </dsp:nvSpPr>
      <dsp:spPr>
        <a:xfrm>
          <a:off x="1562292" y="550368"/>
          <a:ext cx="892839" cy="892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2</a:t>
          </a:r>
          <a:endParaRPr lang="it-IT" sz="2300" kern="1200" dirty="0"/>
        </a:p>
      </dsp:txBody>
      <dsp:txXfrm>
        <a:off x="1693045" y="681121"/>
        <a:ext cx="631333" cy="631333"/>
      </dsp:txXfrm>
    </dsp:sp>
    <dsp:sp modelId="{68FD09AD-5EE3-4BE7-8B93-6DEEC068F92A}">
      <dsp:nvSpPr>
        <dsp:cNvPr id="0" name=""/>
        <dsp:cNvSpPr/>
      </dsp:nvSpPr>
      <dsp:spPr>
        <a:xfrm>
          <a:off x="2527630" y="737865"/>
          <a:ext cx="517846" cy="5178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a:off x="2596270" y="935889"/>
        <a:ext cx="380566" cy="121798"/>
      </dsp:txXfrm>
    </dsp:sp>
    <dsp:sp modelId="{62A9700C-3B07-405B-A696-5D9A141D2754}">
      <dsp:nvSpPr>
        <dsp:cNvPr id="0" name=""/>
        <dsp:cNvSpPr/>
      </dsp:nvSpPr>
      <dsp:spPr>
        <a:xfrm>
          <a:off x="3117976" y="550368"/>
          <a:ext cx="892839" cy="892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3</a:t>
          </a:r>
          <a:endParaRPr lang="it-IT" sz="2300" kern="1200" dirty="0"/>
        </a:p>
      </dsp:txBody>
      <dsp:txXfrm>
        <a:off x="3248729" y="681121"/>
        <a:ext cx="631333" cy="631333"/>
      </dsp:txXfrm>
    </dsp:sp>
    <dsp:sp modelId="{387F5045-2E91-4FD3-9533-5AAF76168030}">
      <dsp:nvSpPr>
        <dsp:cNvPr id="0" name=""/>
        <dsp:cNvSpPr/>
      </dsp:nvSpPr>
      <dsp:spPr>
        <a:xfrm>
          <a:off x="4083314" y="737865"/>
          <a:ext cx="517846" cy="5178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a:off x="4151954" y="935889"/>
        <a:ext cx="380566" cy="121798"/>
      </dsp:txXfrm>
    </dsp:sp>
    <dsp:sp modelId="{7ED43E39-5202-4A79-8CD3-5C55057F2FFB}">
      <dsp:nvSpPr>
        <dsp:cNvPr id="0" name=""/>
        <dsp:cNvSpPr/>
      </dsp:nvSpPr>
      <dsp:spPr>
        <a:xfrm>
          <a:off x="4680520" y="567573"/>
          <a:ext cx="892839" cy="892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4</a:t>
          </a:r>
          <a:endParaRPr lang="it-IT" sz="2300" kern="1200" dirty="0"/>
        </a:p>
      </dsp:txBody>
      <dsp:txXfrm>
        <a:off x="4811273" y="698326"/>
        <a:ext cx="631333" cy="631333"/>
      </dsp:txXfrm>
    </dsp:sp>
    <dsp:sp modelId="{E709A62B-6325-4B81-8716-2705240BFAFA}">
      <dsp:nvSpPr>
        <dsp:cNvPr id="0" name=""/>
        <dsp:cNvSpPr/>
      </dsp:nvSpPr>
      <dsp:spPr>
        <a:xfrm>
          <a:off x="5638997" y="737865"/>
          <a:ext cx="517846" cy="51784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it-IT" sz="2300" kern="1200"/>
        </a:p>
      </dsp:txBody>
      <dsp:txXfrm>
        <a:off x="5707637" y="844541"/>
        <a:ext cx="380566" cy="304494"/>
      </dsp:txXfrm>
    </dsp:sp>
    <dsp:sp modelId="{95505D3F-5691-4FAF-8E1C-9AC3296ACFA1}">
      <dsp:nvSpPr>
        <dsp:cNvPr id="0" name=""/>
        <dsp:cNvSpPr/>
      </dsp:nvSpPr>
      <dsp:spPr>
        <a:xfrm>
          <a:off x="6229343" y="550368"/>
          <a:ext cx="892839" cy="892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err="1" smtClean="0"/>
            <a:t>Pilot</a:t>
          </a:r>
          <a:endParaRPr lang="it-IT" sz="2300" kern="1200" dirty="0" smtClean="0"/>
        </a:p>
      </dsp:txBody>
      <dsp:txXfrm>
        <a:off x="6360096" y="681121"/>
        <a:ext cx="631333" cy="631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EF38A-1691-4FAD-AE2A-ECCE3A39A9AA}">
      <dsp:nvSpPr>
        <dsp:cNvPr id="0" name=""/>
        <dsp:cNvSpPr/>
      </dsp:nvSpPr>
      <dsp:spPr>
        <a:xfrm>
          <a:off x="74300" y="2516736"/>
          <a:ext cx="1110336" cy="36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t>Need</a:t>
          </a:r>
          <a:r>
            <a:rPr lang="it-IT" sz="1400" kern="1200" dirty="0" smtClean="0"/>
            <a:t> </a:t>
          </a:r>
          <a:r>
            <a:rPr lang="it-IT" sz="1400" kern="1200" dirty="0" err="1" smtClean="0"/>
            <a:t>description</a:t>
          </a:r>
          <a:endParaRPr lang="it-IT" sz="1400" kern="1200" dirty="0"/>
        </a:p>
      </dsp:txBody>
      <dsp:txXfrm>
        <a:off x="74300" y="2516736"/>
        <a:ext cx="1110336" cy="365906"/>
      </dsp:txXfrm>
    </dsp:sp>
    <dsp:sp modelId="{2881605D-69C1-4519-9E00-D61A2B85BC92}">
      <dsp:nvSpPr>
        <dsp:cNvPr id="0" name=""/>
        <dsp:cNvSpPr/>
      </dsp:nvSpPr>
      <dsp:spPr>
        <a:xfrm>
          <a:off x="73038" y="2405450"/>
          <a:ext cx="88322" cy="88322"/>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DA98E-A357-421E-8783-66368F84A977}">
      <dsp:nvSpPr>
        <dsp:cNvPr id="0" name=""/>
        <dsp:cNvSpPr/>
      </dsp:nvSpPr>
      <dsp:spPr>
        <a:xfrm>
          <a:off x="134863" y="2281799"/>
          <a:ext cx="88322" cy="88322"/>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E674B-2097-4AD0-95DE-39428D4E0FE7}">
      <dsp:nvSpPr>
        <dsp:cNvPr id="0" name=""/>
        <dsp:cNvSpPr/>
      </dsp:nvSpPr>
      <dsp:spPr>
        <a:xfrm>
          <a:off x="283245" y="230653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A8DF6-DB1E-40D3-86F5-951814E55896}">
      <dsp:nvSpPr>
        <dsp:cNvPr id="0" name=""/>
        <dsp:cNvSpPr/>
      </dsp:nvSpPr>
      <dsp:spPr>
        <a:xfrm>
          <a:off x="406896" y="2170513"/>
          <a:ext cx="88322" cy="88322"/>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CC52B-D390-4398-88A5-4558AC20A3FC}">
      <dsp:nvSpPr>
        <dsp:cNvPr id="0" name=""/>
        <dsp:cNvSpPr/>
      </dsp:nvSpPr>
      <dsp:spPr>
        <a:xfrm>
          <a:off x="567642" y="2121053"/>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0F2B8-9D8D-4392-93D1-3E0FD58FFD81}">
      <dsp:nvSpPr>
        <dsp:cNvPr id="0" name=""/>
        <dsp:cNvSpPr/>
      </dsp:nvSpPr>
      <dsp:spPr>
        <a:xfrm>
          <a:off x="765484" y="2207609"/>
          <a:ext cx="88322" cy="8832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5C25F-CD7F-4108-9B5A-0F40B0D5A833}">
      <dsp:nvSpPr>
        <dsp:cNvPr id="0" name=""/>
        <dsp:cNvSpPr/>
      </dsp:nvSpPr>
      <dsp:spPr>
        <a:xfrm>
          <a:off x="889135" y="2269434"/>
          <a:ext cx="138792" cy="13879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DED7B-EEC2-4C91-94B6-11F60183AF4E}">
      <dsp:nvSpPr>
        <dsp:cNvPr id="0" name=""/>
        <dsp:cNvSpPr/>
      </dsp:nvSpPr>
      <dsp:spPr>
        <a:xfrm>
          <a:off x="1062246" y="2405450"/>
          <a:ext cx="88322" cy="88322"/>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1D0D6-B3D8-47D0-B3DC-B21687953A65}">
      <dsp:nvSpPr>
        <dsp:cNvPr id="0" name=""/>
        <dsp:cNvSpPr/>
      </dsp:nvSpPr>
      <dsp:spPr>
        <a:xfrm>
          <a:off x="1136437" y="2541467"/>
          <a:ext cx="88322" cy="8832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32F52-BABC-42F9-A243-CFCAE100DCF9}">
      <dsp:nvSpPr>
        <dsp:cNvPr id="0" name=""/>
        <dsp:cNvSpPr/>
      </dsp:nvSpPr>
      <dsp:spPr>
        <a:xfrm>
          <a:off x="493451" y="2281799"/>
          <a:ext cx="227114" cy="227114"/>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8E559-422D-4375-8C21-5D3B1BD4F6D3}">
      <dsp:nvSpPr>
        <dsp:cNvPr id="0" name=""/>
        <dsp:cNvSpPr/>
      </dsp:nvSpPr>
      <dsp:spPr>
        <a:xfrm>
          <a:off x="11212" y="2751673"/>
          <a:ext cx="88322" cy="88322"/>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BE817-CABA-4CE3-A3D5-F3DF355358FA}">
      <dsp:nvSpPr>
        <dsp:cNvPr id="0" name=""/>
        <dsp:cNvSpPr/>
      </dsp:nvSpPr>
      <dsp:spPr>
        <a:xfrm>
          <a:off x="85403" y="2862959"/>
          <a:ext cx="138792" cy="13879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5AFA1-2819-4C4E-98B9-FE8403308989}">
      <dsp:nvSpPr>
        <dsp:cNvPr id="0" name=""/>
        <dsp:cNvSpPr/>
      </dsp:nvSpPr>
      <dsp:spPr>
        <a:xfrm>
          <a:off x="270880" y="2961880"/>
          <a:ext cx="201879" cy="201879"/>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1FF9B-DC44-4D1E-BD4C-6EF323C4D5E7}">
      <dsp:nvSpPr>
        <dsp:cNvPr id="0" name=""/>
        <dsp:cNvSpPr/>
      </dsp:nvSpPr>
      <dsp:spPr>
        <a:xfrm>
          <a:off x="530547" y="3122627"/>
          <a:ext cx="88322" cy="8832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14707-2093-4AB0-A414-E8C6CA3EA942}">
      <dsp:nvSpPr>
        <dsp:cNvPr id="0" name=""/>
        <dsp:cNvSpPr/>
      </dsp:nvSpPr>
      <dsp:spPr>
        <a:xfrm>
          <a:off x="580007" y="2961880"/>
          <a:ext cx="138792" cy="13879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DEC76-F41B-41A4-B9D9-9DC5A49B112E}">
      <dsp:nvSpPr>
        <dsp:cNvPr id="0" name=""/>
        <dsp:cNvSpPr/>
      </dsp:nvSpPr>
      <dsp:spPr>
        <a:xfrm>
          <a:off x="703658" y="3134992"/>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61D59-6E57-46ED-9174-6AC7A421F6A0}">
      <dsp:nvSpPr>
        <dsp:cNvPr id="0" name=""/>
        <dsp:cNvSpPr/>
      </dsp:nvSpPr>
      <dsp:spPr>
        <a:xfrm>
          <a:off x="814944" y="2937150"/>
          <a:ext cx="201879" cy="201879"/>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40D32-149F-4083-AF80-21795F9701E1}">
      <dsp:nvSpPr>
        <dsp:cNvPr id="0" name=""/>
        <dsp:cNvSpPr/>
      </dsp:nvSpPr>
      <dsp:spPr>
        <a:xfrm>
          <a:off x="1086977" y="288769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5FBDB-313A-49A7-823B-8EFDF44DBD5B}">
      <dsp:nvSpPr>
        <dsp:cNvPr id="0" name=""/>
        <dsp:cNvSpPr/>
      </dsp:nvSpPr>
      <dsp:spPr>
        <a:xfrm>
          <a:off x="1225769" y="2306324"/>
          <a:ext cx="407612" cy="778176"/>
        </a:xfrm>
        <a:prstGeom prst="chevron">
          <a:avLst>
            <a:gd name="adj" fmla="val 6231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13329-9309-445D-B2D8-35044B0D4BBB}">
      <dsp:nvSpPr>
        <dsp:cNvPr id="0" name=""/>
        <dsp:cNvSpPr/>
      </dsp:nvSpPr>
      <dsp:spPr>
        <a:xfrm>
          <a:off x="1633381"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Business case </a:t>
          </a:r>
          <a:r>
            <a:rPr lang="it-IT" sz="1400" kern="1200" dirty="0" err="1" smtClean="0"/>
            <a:t>modeling</a:t>
          </a:r>
          <a:endParaRPr lang="it-IT" sz="1400" kern="1200" dirty="0" smtClean="0"/>
        </a:p>
      </dsp:txBody>
      <dsp:txXfrm>
        <a:off x="1633381" y="2306702"/>
        <a:ext cx="1111670" cy="778169"/>
      </dsp:txXfrm>
    </dsp:sp>
    <dsp:sp modelId="{DF5D96AF-B0B4-4EAE-921A-FDD02B2F6F31}">
      <dsp:nvSpPr>
        <dsp:cNvPr id="0" name=""/>
        <dsp:cNvSpPr/>
      </dsp:nvSpPr>
      <dsp:spPr>
        <a:xfrm>
          <a:off x="2745051"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CD3F8-5D5D-45B3-89B3-BBDB3D09BD82}">
      <dsp:nvSpPr>
        <dsp:cNvPr id="0" name=""/>
        <dsp:cNvSpPr/>
      </dsp:nvSpPr>
      <dsp:spPr>
        <a:xfrm>
          <a:off x="3152664"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bg1">
                  <a:lumMod val="75000"/>
                </a:schemeClr>
              </a:solidFill>
            </a:rPr>
            <a:t>Market engagement and State of the art </a:t>
          </a:r>
          <a:r>
            <a:rPr lang="it-IT" sz="1400" kern="1200" dirty="0" err="1" smtClean="0">
              <a:solidFill>
                <a:schemeClr val="bg1">
                  <a:lumMod val="75000"/>
                </a:schemeClr>
              </a:solidFill>
            </a:rPr>
            <a:t>analysis</a:t>
          </a:r>
          <a:endParaRPr lang="it-IT" sz="1400" kern="1200" dirty="0">
            <a:solidFill>
              <a:schemeClr val="bg1">
                <a:lumMod val="75000"/>
              </a:schemeClr>
            </a:solidFill>
          </a:endParaRPr>
        </a:p>
      </dsp:txBody>
      <dsp:txXfrm>
        <a:off x="3152664" y="2306702"/>
        <a:ext cx="1111670" cy="778169"/>
      </dsp:txXfrm>
    </dsp:sp>
    <dsp:sp modelId="{58F4F354-2015-460E-A33F-022064CD1DBD}">
      <dsp:nvSpPr>
        <dsp:cNvPr id="0" name=""/>
        <dsp:cNvSpPr/>
      </dsp:nvSpPr>
      <dsp:spPr>
        <a:xfrm>
          <a:off x="4264334" y="2306324"/>
          <a:ext cx="407612" cy="778176"/>
        </a:xfrm>
        <a:prstGeom prst="chevron">
          <a:avLst>
            <a:gd name="adj" fmla="val 62310"/>
          </a:avLst>
        </a:prstGeom>
        <a:solidFill>
          <a:schemeClr val="accent6">
            <a:shade val="90000"/>
            <a:hueOff val="0"/>
            <a:satOff val="-35432"/>
            <a:lumOff val="437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BB917-05A1-423A-9D51-D708EA27E582}">
      <dsp:nvSpPr>
        <dsp:cNvPr id="0" name=""/>
        <dsp:cNvSpPr/>
      </dsp:nvSpPr>
      <dsp:spPr>
        <a:xfrm>
          <a:off x="4671947"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bg1">
                  <a:lumMod val="75000"/>
                </a:schemeClr>
              </a:solidFill>
            </a:rPr>
            <a:t>Procurement </a:t>
          </a:r>
          <a:r>
            <a:rPr lang="it-IT" sz="1400" kern="1200" dirty="0" err="1" smtClean="0">
              <a:solidFill>
                <a:schemeClr val="bg1">
                  <a:lumMod val="75000"/>
                </a:schemeClr>
              </a:solidFill>
            </a:rPr>
            <a:t>approach</a:t>
          </a:r>
          <a:r>
            <a:rPr lang="it-IT" sz="1400" kern="1200" dirty="0" smtClean="0">
              <a:solidFill>
                <a:schemeClr val="bg1">
                  <a:lumMod val="75000"/>
                </a:schemeClr>
              </a:solidFill>
            </a:rPr>
            <a:t> and </a:t>
          </a:r>
          <a:r>
            <a:rPr lang="it-IT" sz="1400" kern="1200" dirty="0" err="1" smtClean="0">
              <a:solidFill>
                <a:schemeClr val="bg1">
                  <a:lumMod val="75000"/>
                </a:schemeClr>
              </a:solidFill>
            </a:rPr>
            <a:t>instrument</a:t>
          </a:r>
          <a:r>
            <a:rPr lang="it-IT" sz="1400" kern="1200" dirty="0" smtClean="0">
              <a:solidFill>
                <a:schemeClr val="bg1">
                  <a:lumMod val="75000"/>
                </a:schemeClr>
              </a:solidFill>
            </a:rPr>
            <a:t> </a:t>
          </a:r>
          <a:r>
            <a:rPr lang="it-IT" sz="1400" kern="1200" dirty="0" err="1" smtClean="0">
              <a:solidFill>
                <a:schemeClr val="bg1">
                  <a:lumMod val="75000"/>
                </a:schemeClr>
              </a:solidFill>
            </a:rPr>
            <a:t>definition</a:t>
          </a:r>
          <a:endParaRPr lang="it-IT" sz="1400" kern="1200" dirty="0" smtClean="0">
            <a:solidFill>
              <a:schemeClr val="bg1">
                <a:lumMod val="75000"/>
              </a:schemeClr>
            </a:solidFill>
          </a:endParaRPr>
        </a:p>
      </dsp:txBody>
      <dsp:txXfrm>
        <a:off x="4671947" y="2306702"/>
        <a:ext cx="1111670" cy="778169"/>
      </dsp:txXfrm>
    </dsp:sp>
    <dsp:sp modelId="{D105757A-FFB7-416C-AD3D-6E4441AE8D16}">
      <dsp:nvSpPr>
        <dsp:cNvPr id="0" name=""/>
        <dsp:cNvSpPr/>
      </dsp:nvSpPr>
      <dsp:spPr>
        <a:xfrm>
          <a:off x="5783617"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AFCC2-64A6-4761-B42B-E4FE546DEB17}">
      <dsp:nvSpPr>
        <dsp:cNvPr id="0" name=""/>
        <dsp:cNvSpPr/>
      </dsp:nvSpPr>
      <dsp:spPr>
        <a:xfrm>
          <a:off x="6235696" y="2242014"/>
          <a:ext cx="944919" cy="944919"/>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kern="1200" dirty="0" err="1" smtClean="0"/>
            <a:t>Pilot</a:t>
          </a:r>
          <a:r>
            <a:rPr lang="it-IT" sz="2000" kern="1200" dirty="0" smtClean="0"/>
            <a:t> </a:t>
          </a:r>
          <a:endParaRPr lang="it-IT" sz="2000" kern="1200" dirty="0"/>
        </a:p>
      </dsp:txBody>
      <dsp:txXfrm>
        <a:off x="6374076" y="2380394"/>
        <a:ext cx="668159" cy="668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EF38A-1691-4FAD-AE2A-ECCE3A39A9AA}">
      <dsp:nvSpPr>
        <dsp:cNvPr id="0" name=""/>
        <dsp:cNvSpPr/>
      </dsp:nvSpPr>
      <dsp:spPr>
        <a:xfrm>
          <a:off x="74300" y="2516736"/>
          <a:ext cx="1110336" cy="36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solidFill>
                <a:schemeClr val="bg1">
                  <a:lumMod val="85000"/>
                </a:schemeClr>
              </a:solidFill>
            </a:rPr>
            <a:t>Need</a:t>
          </a:r>
          <a:r>
            <a:rPr lang="it-IT" sz="1400" kern="1200" dirty="0" smtClean="0">
              <a:solidFill>
                <a:schemeClr val="bg1">
                  <a:lumMod val="85000"/>
                </a:schemeClr>
              </a:solidFill>
            </a:rPr>
            <a:t> </a:t>
          </a:r>
          <a:r>
            <a:rPr lang="it-IT" sz="1400" kern="1200" dirty="0" err="1" smtClean="0">
              <a:solidFill>
                <a:schemeClr val="bg1">
                  <a:lumMod val="85000"/>
                </a:schemeClr>
              </a:solidFill>
            </a:rPr>
            <a:t>description</a:t>
          </a:r>
          <a:endParaRPr lang="it-IT" sz="1400" kern="1200" dirty="0">
            <a:solidFill>
              <a:schemeClr val="bg1">
                <a:lumMod val="85000"/>
              </a:schemeClr>
            </a:solidFill>
          </a:endParaRPr>
        </a:p>
      </dsp:txBody>
      <dsp:txXfrm>
        <a:off x="74300" y="2516736"/>
        <a:ext cx="1110336" cy="365906"/>
      </dsp:txXfrm>
    </dsp:sp>
    <dsp:sp modelId="{2881605D-69C1-4519-9E00-D61A2B85BC92}">
      <dsp:nvSpPr>
        <dsp:cNvPr id="0" name=""/>
        <dsp:cNvSpPr/>
      </dsp:nvSpPr>
      <dsp:spPr>
        <a:xfrm>
          <a:off x="73038" y="2405450"/>
          <a:ext cx="88322" cy="88322"/>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DA98E-A357-421E-8783-66368F84A977}">
      <dsp:nvSpPr>
        <dsp:cNvPr id="0" name=""/>
        <dsp:cNvSpPr/>
      </dsp:nvSpPr>
      <dsp:spPr>
        <a:xfrm>
          <a:off x="134863" y="2281799"/>
          <a:ext cx="88322" cy="88322"/>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E674B-2097-4AD0-95DE-39428D4E0FE7}">
      <dsp:nvSpPr>
        <dsp:cNvPr id="0" name=""/>
        <dsp:cNvSpPr/>
      </dsp:nvSpPr>
      <dsp:spPr>
        <a:xfrm>
          <a:off x="283245" y="230653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A8DF6-DB1E-40D3-86F5-951814E55896}">
      <dsp:nvSpPr>
        <dsp:cNvPr id="0" name=""/>
        <dsp:cNvSpPr/>
      </dsp:nvSpPr>
      <dsp:spPr>
        <a:xfrm>
          <a:off x="406896" y="2170513"/>
          <a:ext cx="88322" cy="88322"/>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CC52B-D390-4398-88A5-4558AC20A3FC}">
      <dsp:nvSpPr>
        <dsp:cNvPr id="0" name=""/>
        <dsp:cNvSpPr/>
      </dsp:nvSpPr>
      <dsp:spPr>
        <a:xfrm>
          <a:off x="567642" y="2121053"/>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0F2B8-9D8D-4392-93D1-3E0FD58FFD81}">
      <dsp:nvSpPr>
        <dsp:cNvPr id="0" name=""/>
        <dsp:cNvSpPr/>
      </dsp:nvSpPr>
      <dsp:spPr>
        <a:xfrm>
          <a:off x="765484" y="2207609"/>
          <a:ext cx="88322" cy="8832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5C25F-CD7F-4108-9B5A-0F40B0D5A833}">
      <dsp:nvSpPr>
        <dsp:cNvPr id="0" name=""/>
        <dsp:cNvSpPr/>
      </dsp:nvSpPr>
      <dsp:spPr>
        <a:xfrm>
          <a:off x="889135" y="2269434"/>
          <a:ext cx="138792" cy="13879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DED7B-EEC2-4C91-94B6-11F60183AF4E}">
      <dsp:nvSpPr>
        <dsp:cNvPr id="0" name=""/>
        <dsp:cNvSpPr/>
      </dsp:nvSpPr>
      <dsp:spPr>
        <a:xfrm>
          <a:off x="1062246" y="2405450"/>
          <a:ext cx="88322" cy="88322"/>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1D0D6-B3D8-47D0-B3DC-B21687953A65}">
      <dsp:nvSpPr>
        <dsp:cNvPr id="0" name=""/>
        <dsp:cNvSpPr/>
      </dsp:nvSpPr>
      <dsp:spPr>
        <a:xfrm>
          <a:off x="1136437" y="2541467"/>
          <a:ext cx="88322" cy="8832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32F52-BABC-42F9-A243-CFCAE100DCF9}">
      <dsp:nvSpPr>
        <dsp:cNvPr id="0" name=""/>
        <dsp:cNvSpPr/>
      </dsp:nvSpPr>
      <dsp:spPr>
        <a:xfrm>
          <a:off x="493451" y="2281799"/>
          <a:ext cx="227114" cy="227114"/>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8E559-422D-4375-8C21-5D3B1BD4F6D3}">
      <dsp:nvSpPr>
        <dsp:cNvPr id="0" name=""/>
        <dsp:cNvSpPr/>
      </dsp:nvSpPr>
      <dsp:spPr>
        <a:xfrm>
          <a:off x="11212" y="2751673"/>
          <a:ext cx="88322" cy="88322"/>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BE817-CABA-4CE3-A3D5-F3DF355358FA}">
      <dsp:nvSpPr>
        <dsp:cNvPr id="0" name=""/>
        <dsp:cNvSpPr/>
      </dsp:nvSpPr>
      <dsp:spPr>
        <a:xfrm>
          <a:off x="85403" y="2862959"/>
          <a:ext cx="138792" cy="13879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5AFA1-2819-4C4E-98B9-FE8403308989}">
      <dsp:nvSpPr>
        <dsp:cNvPr id="0" name=""/>
        <dsp:cNvSpPr/>
      </dsp:nvSpPr>
      <dsp:spPr>
        <a:xfrm>
          <a:off x="270880" y="2961880"/>
          <a:ext cx="201879" cy="201879"/>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1FF9B-DC44-4D1E-BD4C-6EF323C4D5E7}">
      <dsp:nvSpPr>
        <dsp:cNvPr id="0" name=""/>
        <dsp:cNvSpPr/>
      </dsp:nvSpPr>
      <dsp:spPr>
        <a:xfrm>
          <a:off x="530547" y="3122627"/>
          <a:ext cx="88322" cy="8832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14707-2093-4AB0-A414-E8C6CA3EA942}">
      <dsp:nvSpPr>
        <dsp:cNvPr id="0" name=""/>
        <dsp:cNvSpPr/>
      </dsp:nvSpPr>
      <dsp:spPr>
        <a:xfrm>
          <a:off x="580007" y="2961880"/>
          <a:ext cx="138792" cy="13879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DEC76-F41B-41A4-B9D9-9DC5A49B112E}">
      <dsp:nvSpPr>
        <dsp:cNvPr id="0" name=""/>
        <dsp:cNvSpPr/>
      </dsp:nvSpPr>
      <dsp:spPr>
        <a:xfrm>
          <a:off x="703658" y="3134992"/>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61D59-6E57-46ED-9174-6AC7A421F6A0}">
      <dsp:nvSpPr>
        <dsp:cNvPr id="0" name=""/>
        <dsp:cNvSpPr/>
      </dsp:nvSpPr>
      <dsp:spPr>
        <a:xfrm>
          <a:off x="814944" y="2937150"/>
          <a:ext cx="201879" cy="201879"/>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40D32-149F-4083-AF80-21795F9701E1}">
      <dsp:nvSpPr>
        <dsp:cNvPr id="0" name=""/>
        <dsp:cNvSpPr/>
      </dsp:nvSpPr>
      <dsp:spPr>
        <a:xfrm>
          <a:off x="1086977" y="288769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5FBDB-313A-49A7-823B-8EFDF44DBD5B}">
      <dsp:nvSpPr>
        <dsp:cNvPr id="0" name=""/>
        <dsp:cNvSpPr/>
      </dsp:nvSpPr>
      <dsp:spPr>
        <a:xfrm>
          <a:off x="1225769" y="2306324"/>
          <a:ext cx="407612" cy="778176"/>
        </a:xfrm>
        <a:prstGeom prst="chevron">
          <a:avLst>
            <a:gd name="adj" fmla="val 6231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13329-9309-445D-B2D8-35044B0D4BBB}">
      <dsp:nvSpPr>
        <dsp:cNvPr id="0" name=""/>
        <dsp:cNvSpPr/>
      </dsp:nvSpPr>
      <dsp:spPr>
        <a:xfrm>
          <a:off x="1633381"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bg1">
                  <a:lumMod val="85000"/>
                </a:schemeClr>
              </a:solidFill>
            </a:rPr>
            <a:t>Business case </a:t>
          </a:r>
          <a:r>
            <a:rPr lang="it-IT" sz="1400" kern="1200" dirty="0" err="1" smtClean="0">
              <a:solidFill>
                <a:schemeClr val="bg1">
                  <a:lumMod val="85000"/>
                </a:schemeClr>
              </a:solidFill>
            </a:rPr>
            <a:t>modeling</a:t>
          </a:r>
          <a:endParaRPr lang="it-IT" sz="1400" kern="1200" dirty="0" smtClean="0">
            <a:solidFill>
              <a:schemeClr val="bg1">
                <a:lumMod val="85000"/>
              </a:schemeClr>
            </a:solidFill>
          </a:endParaRPr>
        </a:p>
      </dsp:txBody>
      <dsp:txXfrm>
        <a:off x="1633381" y="2306702"/>
        <a:ext cx="1111670" cy="778169"/>
      </dsp:txXfrm>
    </dsp:sp>
    <dsp:sp modelId="{DF5D96AF-B0B4-4EAE-921A-FDD02B2F6F31}">
      <dsp:nvSpPr>
        <dsp:cNvPr id="0" name=""/>
        <dsp:cNvSpPr/>
      </dsp:nvSpPr>
      <dsp:spPr>
        <a:xfrm>
          <a:off x="2745051"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CD3F8-5D5D-45B3-89B3-BBDB3D09BD82}">
      <dsp:nvSpPr>
        <dsp:cNvPr id="0" name=""/>
        <dsp:cNvSpPr/>
      </dsp:nvSpPr>
      <dsp:spPr>
        <a:xfrm>
          <a:off x="3152664"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Market engagement and State of the art </a:t>
          </a:r>
          <a:r>
            <a:rPr lang="it-IT" sz="1400" kern="1200" dirty="0" err="1" smtClean="0">
              <a:solidFill>
                <a:schemeClr val="tx1"/>
              </a:solidFill>
            </a:rPr>
            <a:t>analysis</a:t>
          </a:r>
          <a:endParaRPr lang="it-IT" sz="1400" kern="1200" dirty="0">
            <a:solidFill>
              <a:schemeClr val="tx1"/>
            </a:solidFill>
          </a:endParaRPr>
        </a:p>
      </dsp:txBody>
      <dsp:txXfrm>
        <a:off x="3152664" y="2306702"/>
        <a:ext cx="1111670" cy="778169"/>
      </dsp:txXfrm>
    </dsp:sp>
    <dsp:sp modelId="{58F4F354-2015-460E-A33F-022064CD1DBD}">
      <dsp:nvSpPr>
        <dsp:cNvPr id="0" name=""/>
        <dsp:cNvSpPr/>
      </dsp:nvSpPr>
      <dsp:spPr>
        <a:xfrm>
          <a:off x="4264334" y="2306324"/>
          <a:ext cx="407612" cy="778176"/>
        </a:xfrm>
        <a:prstGeom prst="chevron">
          <a:avLst>
            <a:gd name="adj" fmla="val 62310"/>
          </a:avLst>
        </a:prstGeom>
        <a:solidFill>
          <a:schemeClr val="accent6">
            <a:shade val="90000"/>
            <a:hueOff val="0"/>
            <a:satOff val="-35432"/>
            <a:lumOff val="437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BB917-05A1-423A-9D51-D708EA27E582}">
      <dsp:nvSpPr>
        <dsp:cNvPr id="0" name=""/>
        <dsp:cNvSpPr/>
      </dsp:nvSpPr>
      <dsp:spPr>
        <a:xfrm>
          <a:off x="4671947"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bg1">
                  <a:lumMod val="75000"/>
                </a:schemeClr>
              </a:solidFill>
            </a:rPr>
            <a:t>Procurement </a:t>
          </a:r>
          <a:r>
            <a:rPr lang="it-IT" sz="1400" kern="1200" dirty="0" err="1" smtClean="0">
              <a:solidFill>
                <a:schemeClr val="bg1">
                  <a:lumMod val="75000"/>
                </a:schemeClr>
              </a:solidFill>
            </a:rPr>
            <a:t>approach</a:t>
          </a:r>
          <a:r>
            <a:rPr lang="it-IT" sz="1400" kern="1200" dirty="0" smtClean="0">
              <a:solidFill>
                <a:schemeClr val="bg1">
                  <a:lumMod val="75000"/>
                </a:schemeClr>
              </a:solidFill>
            </a:rPr>
            <a:t> and </a:t>
          </a:r>
          <a:r>
            <a:rPr lang="it-IT" sz="1400" kern="1200" dirty="0" err="1" smtClean="0">
              <a:solidFill>
                <a:schemeClr val="bg1">
                  <a:lumMod val="75000"/>
                </a:schemeClr>
              </a:solidFill>
            </a:rPr>
            <a:t>instrument</a:t>
          </a:r>
          <a:r>
            <a:rPr lang="it-IT" sz="1400" kern="1200" dirty="0" smtClean="0">
              <a:solidFill>
                <a:schemeClr val="bg1">
                  <a:lumMod val="75000"/>
                </a:schemeClr>
              </a:solidFill>
            </a:rPr>
            <a:t> </a:t>
          </a:r>
          <a:r>
            <a:rPr lang="it-IT" sz="1400" kern="1200" dirty="0" err="1" smtClean="0">
              <a:solidFill>
                <a:schemeClr val="bg1">
                  <a:lumMod val="75000"/>
                </a:schemeClr>
              </a:solidFill>
            </a:rPr>
            <a:t>definition</a:t>
          </a:r>
          <a:endParaRPr lang="it-IT" sz="1400" kern="1200" dirty="0" smtClean="0">
            <a:solidFill>
              <a:schemeClr val="bg1">
                <a:lumMod val="75000"/>
              </a:schemeClr>
            </a:solidFill>
          </a:endParaRPr>
        </a:p>
      </dsp:txBody>
      <dsp:txXfrm>
        <a:off x="4671947" y="2306702"/>
        <a:ext cx="1111670" cy="778169"/>
      </dsp:txXfrm>
    </dsp:sp>
    <dsp:sp modelId="{D105757A-FFB7-416C-AD3D-6E4441AE8D16}">
      <dsp:nvSpPr>
        <dsp:cNvPr id="0" name=""/>
        <dsp:cNvSpPr/>
      </dsp:nvSpPr>
      <dsp:spPr>
        <a:xfrm>
          <a:off x="5783617"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AFCC2-64A6-4761-B42B-E4FE546DEB17}">
      <dsp:nvSpPr>
        <dsp:cNvPr id="0" name=""/>
        <dsp:cNvSpPr/>
      </dsp:nvSpPr>
      <dsp:spPr>
        <a:xfrm>
          <a:off x="6235696" y="2242014"/>
          <a:ext cx="944919" cy="944919"/>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kern="1200" dirty="0" err="1" smtClean="0"/>
            <a:t>Pilot</a:t>
          </a:r>
          <a:r>
            <a:rPr lang="it-IT" sz="2000" kern="1200" dirty="0" smtClean="0"/>
            <a:t> </a:t>
          </a:r>
          <a:endParaRPr lang="it-IT" sz="2000" kern="1200" dirty="0"/>
        </a:p>
      </dsp:txBody>
      <dsp:txXfrm>
        <a:off x="6374076" y="2380394"/>
        <a:ext cx="668159" cy="668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EF38A-1691-4FAD-AE2A-ECCE3A39A9AA}">
      <dsp:nvSpPr>
        <dsp:cNvPr id="0" name=""/>
        <dsp:cNvSpPr/>
      </dsp:nvSpPr>
      <dsp:spPr>
        <a:xfrm>
          <a:off x="74300" y="2516736"/>
          <a:ext cx="1110336" cy="36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solidFill>
                <a:schemeClr val="bg1">
                  <a:lumMod val="85000"/>
                </a:schemeClr>
              </a:solidFill>
            </a:rPr>
            <a:t>Need</a:t>
          </a:r>
          <a:r>
            <a:rPr lang="it-IT" sz="1400" kern="1200" dirty="0" smtClean="0">
              <a:solidFill>
                <a:schemeClr val="bg1">
                  <a:lumMod val="85000"/>
                </a:schemeClr>
              </a:solidFill>
            </a:rPr>
            <a:t> </a:t>
          </a:r>
          <a:r>
            <a:rPr lang="it-IT" sz="1400" kern="1200" dirty="0" err="1" smtClean="0">
              <a:solidFill>
                <a:schemeClr val="bg1">
                  <a:lumMod val="85000"/>
                </a:schemeClr>
              </a:solidFill>
            </a:rPr>
            <a:t>description</a:t>
          </a:r>
          <a:endParaRPr lang="it-IT" sz="1400" kern="1200" dirty="0">
            <a:solidFill>
              <a:schemeClr val="bg1">
                <a:lumMod val="85000"/>
              </a:schemeClr>
            </a:solidFill>
          </a:endParaRPr>
        </a:p>
      </dsp:txBody>
      <dsp:txXfrm>
        <a:off x="74300" y="2516736"/>
        <a:ext cx="1110336" cy="365906"/>
      </dsp:txXfrm>
    </dsp:sp>
    <dsp:sp modelId="{2881605D-69C1-4519-9E00-D61A2B85BC92}">
      <dsp:nvSpPr>
        <dsp:cNvPr id="0" name=""/>
        <dsp:cNvSpPr/>
      </dsp:nvSpPr>
      <dsp:spPr>
        <a:xfrm>
          <a:off x="73038" y="2405450"/>
          <a:ext cx="88322" cy="88322"/>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DA98E-A357-421E-8783-66368F84A977}">
      <dsp:nvSpPr>
        <dsp:cNvPr id="0" name=""/>
        <dsp:cNvSpPr/>
      </dsp:nvSpPr>
      <dsp:spPr>
        <a:xfrm>
          <a:off x="134863" y="2281799"/>
          <a:ext cx="88322" cy="88322"/>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E674B-2097-4AD0-95DE-39428D4E0FE7}">
      <dsp:nvSpPr>
        <dsp:cNvPr id="0" name=""/>
        <dsp:cNvSpPr/>
      </dsp:nvSpPr>
      <dsp:spPr>
        <a:xfrm>
          <a:off x="283245" y="230653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A8DF6-DB1E-40D3-86F5-951814E55896}">
      <dsp:nvSpPr>
        <dsp:cNvPr id="0" name=""/>
        <dsp:cNvSpPr/>
      </dsp:nvSpPr>
      <dsp:spPr>
        <a:xfrm>
          <a:off x="406896" y="2170513"/>
          <a:ext cx="88322" cy="88322"/>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CC52B-D390-4398-88A5-4558AC20A3FC}">
      <dsp:nvSpPr>
        <dsp:cNvPr id="0" name=""/>
        <dsp:cNvSpPr/>
      </dsp:nvSpPr>
      <dsp:spPr>
        <a:xfrm>
          <a:off x="567642" y="2121053"/>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0F2B8-9D8D-4392-93D1-3E0FD58FFD81}">
      <dsp:nvSpPr>
        <dsp:cNvPr id="0" name=""/>
        <dsp:cNvSpPr/>
      </dsp:nvSpPr>
      <dsp:spPr>
        <a:xfrm>
          <a:off x="765484" y="2207609"/>
          <a:ext cx="88322" cy="8832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5C25F-CD7F-4108-9B5A-0F40B0D5A833}">
      <dsp:nvSpPr>
        <dsp:cNvPr id="0" name=""/>
        <dsp:cNvSpPr/>
      </dsp:nvSpPr>
      <dsp:spPr>
        <a:xfrm>
          <a:off x="889135" y="2269434"/>
          <a:ext cx="138792" cy="13879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DED7B-EEC2-4C91-94B6-11F60183AF4E}">
      <dsp:nvSpPr>
        <dsp:cNvPr id="0" name=""/>
        <dsp:cNvSpPr/>
      </dsp:nvSpPr>
      <dsp:spPr>
        <a:xfrm>
          <a:off x="1062246" y="2405450"/>
          <a:ext cx="88322" cy="88322"/>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1D0D6-B3D8-47D0-B3DC-B21687953A65}">
      <dsp:nvSpPr>
        <dsp:cNvPr id="0" name=""/>
        <dsp:cNvSpPr/>
      </dsp:nvSpPr>
      <dsp:spPr>
        <a:xfrm>
          <a:off x="1136437" y="2541467"/>
          <a:ext cx="88322" cy="8832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32F52-BABC-42F9-A243-CFCAE100DCF9}">
      <dsp:nvSpPr>
        <dsp:cNvPr id="0" name=""/>
        <dsp:cNvSpPr/>
      </dsp:nvSpPr>
      <dsp:spPr>
        <a:xfrm>
          <a:off x="493451" y="2281799"/>
          <a:ext cx="227114" cy="227114"/>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8E559-422D-4375-8C21-5D3B1BD4F6D3}">
      <dsp:nvSpPr>
        <dsp:cNvPr id="0" name=""/>
        <dsp:cNvSpPr/>
      </dsp:nvSpPr>
      <dsp:spPr>
        <a:xfrm>
          <a:off x="11212" y="2751673"/>
          <a:ext cx="88322" cy="88322"/>
        </a:xfrm>
        <a:prstGeom prst="ellipse">
          <a:avLst/>
        </a:prstGeom>
        <a:solidFill>
          <a:schemeClr val="accent6">
            <a:shade val="50000"/>
            <a:hueOff val="0"/>
            <a:satOff val="-35455"/>
            <a:lumOff val="47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BE817-CABA-4CE3-A3D5-F3DF355358FA}">
      <dsp:nvSpPr>
        <dsp:cNvPr id="0" name=""/>
        <dsp:cNvSpPr/>
      </dsp:nvSpPr>
      <dsp:spPr>
        <a:xfrm>
          <a:off x="85403" y="2862959"/>
          <a:ext cx="138792" cy="138792"/>
        </a:xfrm>
        <a:prstGeom prst="ellipse">
          <a:avLst/>
        </a:prstGeom>
        <a:solidFill>
          <a:schemeClr val="accent6">
            <a:shade val="50000"/>
            <a:hueOff val="0"/>
            <a:satOff val="-31516"/>
            <a:lumOff val="41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5AFA1-2819-4C4E-98B9-FE8403308989}">
      <dsp:nvSpPr>
        <dsp:cNvPr id="0" name=""/>
        <dsp:cNvSpPr/>
      </dsp:nvSpPr>
      <dsp:spPr>
        <a:xfrm>
          <a:off x="270880" y="2961880"/>
          <a:ext cx="201879" cy="201879"/>
        </a:xfrm>
        <a:prstGeom prst="ellipse">
          <a:avLst/>
        </a:prstGeom>
        <a:solidFill>
          <a:schemeClr val="accent6">
            <a:shade val="50000"/>
            <a:hueOff val="0"/>
            <a:satOff val="-27576"/>
            <a:lumOff val="36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1FF9B-DC44-4D1E-BD4C-6EF323C4D5E7}">
      <dsp:nvSpPr>
        <dsp:cNvPr id="0" name=""/>
        <dsp:cNvSpPr/>
      </dsp:nvSpPr>
      <dsp:spPr>
        <a:xfrm>
          <a:off x="530547" y="3122627"/>
          <a:ext cx="88322" cy="88322"/>
        </a:xfrm>
        <a:prstGeom prst="ellipse">
          <a:avLst/>
        </a:prstGeom>
        <a:solidFill>
          <a:schemeClr val="accent6">
            <a:shade val="50000"/>
            <a:hueOff val="0"/>
            <a:satOff val="-23637"/>
            <a:lumOff val="3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14707-2093-4AB0-A414-E8C6CA3EA942}">
      <dsp:nvSpPr>
        <dsp:cNvPr id="0" name=""/>
        <dsp:cNvSpPr/>
      </dsp:nvSpPr>
      <dsp:spPr>
        <a:xfrm>
          <a:off x="580007" y="2961880"/>
          <a:ext cx="138792" cy="138792"/>
        </a:xfrm>
        <a:prstGeom prst="ellipse">
          <a:avLst/>
        </a:prstGeom>
        <a:solidFill>
          <a:schemeClr val="accent6">
            <a:shade val="50000"/>
            <a:hueOff val="0"/>
            <a:satOff val="-19697"/>
            <a:lumOff val="26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DEC76-F41B-41A4-B9D9-9DC5A49B112E}">
      <dsp:nvSpPr>
        <dsp:cNvPr id="0" name=""/>
        <dsp:cNvSpPr/>
      </dsp:nvSpPr>
      <dsp:spPr>
        <a:xfrm>
          <a:off x="703658" y="3134992"/>
          <a:ext cx="88322" cy="88322"/>
        </a:xfrm>
        <a:prstGeom prst="ellipse">
          <a:avLst/>
        </a:prstGeom>
        <a:solidFill>
          <a:schemeClr val="accent6">
            <a:shade val="50000"/>
            <a:hueOff val="0"/>
            <a:satOff val="-15758"/>
            <a:lumOff val="20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61D59-6E57-46ED-9174-6AC7A421F6A0}">
      <dsp:nvSpPr>
        <dsp:cNvPr id="0" name=""/>
        <dsp:cNvSpPr/>
      </dsp:nvSpPr>
      <dsp:spPr>
        <a:xfrm>
          <a:off x="814944" y="2937150"/>
          <a:ext cx="201879" cy="201879"/>
        </a:xfrm>
        <a:prstGeom prst="ellipse">
          <a:avLst/>
        </a:prstGeom>
        <a:solidFill>
          <a:schemeClr val="accent6">
            <a:shade val="50000"/>
            <a:hueOff val="0"/>
            <a:satOff val="-11818"/>
            <a:lumOff val="1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40D32-149F-4083-AF80-21795F9701E1}">
      <dsp:nvSpPr>
        <dsp:cNvPr id="0" name=""/>
        <dsp:cNvSpPr/>
      </dsp:nvSpPr>
      <dsp:spPr>
        <a:xfrm>
          <a:off x="1086977" y="2887690"/>
          <a:ext cx="138792" cy="138792"/>
        </a:xfrm>
        <a:prstGeom prst="ellipse">
          <a:avLst/>
        </a:prstGeom>
        <a:solidFill>
          <a:schemeClr val="accent6">
            <a:shade val="50000"/>
            <a:hueOff val="0"/>
            <a:satOff val="-7879"/>
            <a:lumOff val="10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5FBDB-313A-49A7-823B-8EFDF44DBD5B}">
      <dsp:nvSpPr>
        <dsp:cNvPr id="0" name=""/>
        <dsp:cNvSpPr/>
      </dsp:nvSpPr>
      <dsp:spPr>
        <a:xfrm>
          <a:off x="1225769" y="2306324"/>
          <a:ext cx="407612" cy="778176"/>
        </a:xfrm>
        <a:prstGeom prst="chevron">
          <a:avLst>
            <a:gd name="adj" fmla="val 6231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13329-9309-445D-B2D8-35044B0D4BBB}">
      <dsp:nvSpPr>
        <dsp:cNvPr id="0" name=""/>
        <dsp:cNvSpPr/>
      </dsp:nvSpPr>
      <dsp:spPr>
        <a:xfrm>
          <a:off x="1633381"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bg1">
                  <a:lumMod val="85000"/>
                </a:schemeClr>
              </a:solidFill>
            </a:rPr>
            <a:t>Business case </a:t>
          </a:r>
          <a:r>
            <a:rPr lang="it-IT" sz="1400" kern="1200" dirty="0" err="1" smtClean="0">
              <a:solidFill>
                <a:schemeClr val="bg1">
                  <a:lumMod val="85000"/>
                </a:schemeClr>
              </a:solidFill>
            </a:rPr>
            <a:t>modeling</a:t>
          </a:r>
          <a:endParaRPr lang="it-IT" sz="1400" kern="1200" dirty="0" smtClean="0">
            <a:solidFill>
              <a:schemeClr val="bg1">
                <a:lumMod val="85000"/>
              </a:schemeClr>
            </a:solidFill>
          </a:endParaRPr>
        </a:p>
      </dsp:txBody>
      <dsp:txXfrm>
        <a:off x="1633381" y="2306702"/>
        <a:ext cx="1111670" cy="778169"/>
      </dsp:txXfrm>
    </dsp:sp>
    <dsp:sp modelId="{DF5D96AF-B0B4-4EAE-921A-FDD02B2F6F31}">
      <dsp:nvSpPr>
        <dsp:cNvPr id="0" name=""/>
        <dsp:cNvSpPr/>
      </dsp:nvSpPr>
      <dsp:spPr>
        <a:xfrm>
          <a:off x="2745051"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CD3F8-5D5D-45B3-89B3-BBDB3D09BD82}">
      <dsp:nvSpPr>
        <dsp:cNvPr id="0" name=""/>
        <dsp:cNvSpPr/>
      </dsp:nvSpPr>
      <dsp:spPr>
        <a:xfrm>
          <a:off x="3152664"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bg1">
                  <a:lumMod val="85000"/>
                </a:schemeClr>
              </a:solidFill>
            </a:rPr>
            <a:t>Market engagement and State of the art </a:t>
          </a:r>
          <a:r>
            <a:rPr lang="it-IT" sz="1400" kern="1200" dirty="0" err="1" smtClean="0">
              <a:solidFill>
                <a:schemeClr val="bg1">
                  <a:lumMod val="85000"/>
                </a:schemeClr>
              </a:solidFill>
            </a:rPr>
            <a:t>analysis</a:t>
          </a:r>
          <a:endParaRPr lang="it-IT" sz="1400" kern="1200" dirty="0">
            <a:solidFill>
              <a:schemeClr val="bg1">
                <a:lumMod val="85000"/>
              </a:schemeClr>
            </a:solidFill>
          </a:endParaRPr>
        </a:p>
      </dsp:txBody>
      <dsp:txXfrm>
        <a:off x="3152664" y="2306702"/>
        <a:ext cx="1111670" cy="778169"/>
      </dsp:txXfrm>
    </dsp:sp>
    <dsp:sp modelId="{58F4F354-2015-460E-A33F-022064CD1DBD}">
      <dsp:nvSpPr>
        <dsp:cNvPr id="0" name=""/>
        <dsp:cNvSpPr/>
      </dsp:nvSpPr>
      <dsp:spPr>
        <a:xfrm>
          <a:off x="4264334" y="2306324"/>
          <a:ext cx="407612" cy="778176"/>
        </a:xfrm>
        <a:prstGeom prst="chevron">
          <a:avLst>
            <a:gd name="adj" fmla="val 62310"/>
          </a:avLst>
        </a:prstGeom>
        <a:solidFill>
          <a:schemeClr val="accent6">
            <a:shade val="90000"/>
            <a:hueOff val="0"/>
            <a:satOff val="-35432"/>
            <a:lumOff val="437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BB917-05A1-423A-9D51-D708EA27E582}">
      <dsp:nvSpPr>
        <dsp:cNvPr id="0" name=""/>
        <dsp:cNvSpPr/>
      </dsp:nvSpPr>
      <dsp:spPr>
        <a:xfrm>
          <a:off x="4671947" y="2306702"/>
          <a:ext cx="1111670" cy="77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Procurement </a:t>
          </a:r>
          <a:r>
            <a:rPr lang="it-IT" sz="1400" kern="1200" dirty="0" err="1" smtClean="0">
              <a:solidFill>
                <a:schemeClr val="tx1"/>
              </a:solidFill>
            </a:rPr>
            <a:t>approach</a:t>
          </a:r>
          <a:r>
            <a:rPr lang="it-IT" sz="1400" kern="1200" dirty="0" smtClean="0">
              <a:solidFill>
                <a:schemeClr val="tx1"/>
              </a:solidFill>
            </a:rPr>
            <a:t> and </a:t>
          </a:r>
          <a:r>
            <a:rPr lang="it-IT" sz="1400" kern="1200" dirty="0" err="1" smtClean="0">
              <a:solidFill>
                <a:schemeClr val="tx1"/>
              </a:solidFill>
            </a:rPr>
            <a:t>instrument</a:t>
          </a:r>
          <a:r>
            <a:rPr lang="it-IT" sz="1400" kern="1200" dirty="0" smtClean="0">
              <a:solidFill>
                <a:schemeClr val="tx1"/>
              </a:solidFill>
            </a:rPr>
            <a:t> </a:t>
          </a:r>
          <a:r>
            <a:rPr lang="it-IT" sz="1400" kern="1200" dirty="0" err="1" smtClean="0">
              <a:solidFill>
                <a:schemeClr val="tx1"/>
              </a:solidFill>
            </a:rPr>
            <a:t>definition</a:t>
          </a:r>
          <a:endParaRPr lang="it-IT" sz="1400" kern="1200" dirty="0" smtClean="0">
            <a:solidFill>
              <a:schemeClr val="tx1"/>
            </a:solidFill>
          </a:endParaRPr>
        </a:p>
      </dsp:txBody>
      <dsp:txXfrm>
        <a:off x="4671947" y="2306702"/>
        <a:ext cx="1111670" cy="778169"/>
      </dsp:txXfrm>
    </dsp:sp>
    <dsp:sp modelId="{D105757A-FFB7-416C-AD3D-6E4441AE8D16}">
      <dsp:nvSpPr>
        <dsp:cNvPr id="0" name=""/>
        <dsp:cNvSpPr/>
      </dsp:nvSpPr>
      <dsp:spPr>
        <a:xfrm>
          <a:off x="5783617" y="2306324"/>
          <a:ext cx="407612" cy="778176"/>
        </a:xfrm>
        <a:prstGeom prst="chevron">
          <a:avLst>
            <a:gd name="adj" fmla="val 62310"/>
          </a:avLst>
        </a:prstGeom>
        <a:solidFill>
          <a:schemeClr val="accent6">
            <a:shade val="90000"/>
            <a:hueOff val="0"/>
            <a:satOff val="-17716"/>
            <a:lumOff val="218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AFCC2-64A6-4761-B42B-E4FE546DEB17}">
      <dsp:nvSpPr>
        <dsp:cNvPr id="0" name=""/>
        <dsp:cNvSpPr/>
      </dsp:nvSpPr>
      <dsp:spPr>
        <a:xfrm>
          <a:off x="6235696" y="2242014"/>
          <a:ext cx="944919" cy="944919"/>
        </a:xfrm>
        <a:prstGeom prst="ellipse">
          <a:avLst/>
        </a:prstGeom>
        <a:solidFill>
          <a:schemeClr val="accent6">
            <a:shade val="50000"/>
            <a:hueOff val="0"/>
            <a:satOff val="-3939"/>
            <a:lumOff val="5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kern="1200" dirty="0" err="1" smtClean="0"/>
            <a:t>Pilot</a:t>
          </a:r>
          <a:r>
            <a:rPr lang="it-IT" sz="2000" kern="1200" dirty="0" smtClean="0"/>
            <a:t> </a:t>
          </a:r>
          <a:endParaRPr lang="it-IT" sz="2000" kern="1200" dirty="0"/>
        </a:p>
      </dsp:txBody>
      <dsp:txXfrm>
        <a:off x="6374076" y="2380394"/>
        <a:ext cx="668159" cy="66815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F64889F-647D-4764-BC02-4C23B93F0E2A}" type="slidenum">
              <a:rPr lang="fr-FR"/>
              <a:pPr>
                <a:defRPr/>
              </a:pPr>
              <a:t>‹N°›</a:t>
            </a:fld>
            <a:endParaRPr lang="fr-FR"/>
          </a:p>
        </p:txBody>
      </p:sp>
    </p:spTree>
    <p:extLst>
      <p:ext uri="{BB962C8B-B14F-4D97-AF65-F5344CB8AC3E}">
        <p14:creationId xmlns:p14="http://schemas.microsoft.com/office/powerpoint/2010/main" val="3793319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marL="342900" lvl="1" indent="-342900"/>
            <a:endParaRPr lang="de-DE" smtClean="0"/>
          </a:p>
        </p:txBody>
      </p:sp>
      <p:sp>
        <p:nvSpPr>
          <p:cNvPr id="15363" name="Slide Number Placeholder 3"/>
          <p:cNvSpPr>
            <a:spLocks noGrp="1"/>
          </p:cNvSpPr>
          <p:nvPr>
            <p:ph type="sldNum" sz="quarter" idx="5"/>
          </p:nvPr>
        </p:nvSpPr>
        <p:spPr>
          <a:noFill/>
        </p:spPr>
        <p:txBody>
          <a:bodyPr/>
          <a:lstStyle/>
          <a:p>
            <a:fld id="{666BE6EA-DE1C-4ABA-8B77-03A5A09A6D36}" type="slidenum">
              <a:rPr lang="fr-FR" smtClean="0"/>
              <a:pPr/>
              <a:t>1</a:t>
            </a:fld>
            <a:endParaRPr lang="fr-FR" smtClean="0"/>
          </a:p>
        </p:txBody>
      </p:sp>
    </p:spTree>
    <p:extLst>
      <p:ext uri="{BB962C8B-B14F-4D97-AF65-F5344CB8AC3E}">
        <p14:creationId xmlns:p14="http://schemas.microsoft.com/office/powerpoint/2010/main" val="26090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a:lnSpc>
                <a:spcPct val="80000"/>
              </a:lnSpc>
            </a:pPr>
            <a:endParaRPr lang="de-DE" sz="900" smtClean="0"/>
          </a:p>
        </p:txBody>
      </p:sp>
      <p:sp>
        <p:nvSpPr>
          <p:cNvPr id="17411" name="Slide Number Placeholder 3"/>
          <p:cNvSpPr>
            <a:spLocks noGrp="1"/>
          </p:cNvSpPr>
          <p:nvPr>
            <p:ph type="sldNum" sz="quarter" idx="5"/>
          </p:nvPr>
        </p:nvSpPr>
        <p:spPr>
          <a:noFill/>
        </p:spPr>
        <p:txBody>
          <a:bodyPr/>
          <a:lstStyle/>
          <a:p>
            <a:fld id="{452F7AD8-2854-4F58-AB6E-E362EAC83C60}" type="slidenum">
              <a:rPr lang="fr-FR" smtClean="0"/>
              <a:pPr/>
              <a:t>6</a:t>
            </a:fld>
            <a:endParaRPr lang="fr-FR" smtClean="0"/>
          </a:p>
        </p:txBody>
      </p:sp>
    </p:spTree>
    <p:extLst>
      <p:ext uri="{BB962C8B-B14F-4D97-AF65-F5344CB8AC3E}">
        <p14:creationId xmlns:p14="http://schemas.microsoft.com/office/powerpoint/2010/main" val="165014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a:lnSpc>
                <a:spcPct val="80000"/>
              </a:lnSpc>
            </a:pPr>
            <a:endParaRPr lang="de-DE" sz="900" smtClean="0"/>
          </a:p>
        </p:txBody>
      </p:sp>
      <p:sp>
        <p:nvSpPr>
          <p:cNvPr id="17411" name="Slide Number Placeholder 3"/>
          <p:cNvSpPr>
            <a:spLocks noGrp="1"/>
          </p:cNvSpPr>
          <p:nvPr>
            <p:ph type="sldNum" sz="quarter" idx="5"/>
          </p:nvPr>
        </p:nvSpPr>
        <p:spPr>
          <a:noFill/>
        </p:spPr>
        <p:txBody>
          <a:bodyPr/>
          <a:lstStyle/>
          <a:p>
            <a:fld id="{452F7AD8-2854-4F58-AB6E-E362EAC83C60}" type="slidenum">
              <a:rPr lang="fr-FR" smtClean="0"/>
              <a:pPr/>
              <a:t>7</a:t>
            </a:fld>
            <a:endParaRPr lang="fr-FR" smtClean="0"/>
          </a:p>
        </p:txBody>
      </p:sp>
    </p:spTree>
    <p:extLst>
      <p:ext uri="{BB962C8B-B14F-4D97-AF65-F5344CB8AC3E}">
        <p14:creationId xmlns:p14="http://schemas.microsoft.com/office/powerpoint/2010/main" val="308960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a:lnSpc>
                <a:spcPct val="80000"/>
              </a:lnSpc>
            </a:pPr>
            <a:endParaRPr lang="de-DE" sz="900" smtClean="0"/>
          </a:p>
        </p:txBody>
      </p:sp>
      <p:sp>
        <p:nvSpPr>
          <p:cNvPr id="17411" name="Slide Number Placeholder 3"/>
          <p:cNvSpPr>
            <a:spLocks noGrp="1"/>
          </p:cNvSpPr>
          <p:nvPr>
            <p:ph type="sldNum" sz="quarter" idx="5"/>
          </p:nvPr>
        </p:nvSpPr>
        <p:spPr>
          <a:noFill/>
        </p:spPr>
        <p:txBody>
          <a:bodyPr/>
          <a:lstStyle/>
          <a:p>
            <a:fld id="{452F7AD8-2854-4F58-AB6E-E362EAC83C60}" type="slidenum">
              <a:rPr lang="fr-FR" smtClean="0"/>
              <a:pPr/>
              <a:t>8</a:t>
            </a:fld>
            <a:endParaRPr lang="fr-FR" smtClean="0"/>
          </a:p>
        </p:txBody>
      </p:sp>
    </p:spTree>
    <p:extLst>
      <p:ext uri="{BB962C8B-B14F-4D97-AF65-F5344CB8AC3E}">
        <p14:creationId xmlns:p14="http://schemas.microsoft.com/office/powerpoint/2010/main" val="1510776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01AFFD-5853-48C6-BDB4-35606B93171E}" type="slidenum">
              <a:rPr lang="fr-FR"/>
              <a:pPr>
                <a:defRPr/>
              </a:pPr>
              <a:t>‹N°›</a:t>
            </a:fld>
            <a:endParaRPr lang="fr-FR"/>
          </a:p>
        </p:txBody>
      </p:sp>
      <p:sp>
        <p:nvSpPr>
          <p:cNvPr id="7"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8"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9"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0"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1"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2"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3"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4"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5"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6"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7"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8"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19"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0"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1"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61794F5-FE36-452E-9BC0-D4A4B409016C}" type="slidenum">
              <a:rPr lang="fr-FR"/>
              <a:pPr>
                <a:defRPr/>
              </a:pPr>
              <a:t>‹N°›</a:t>
            </a:fld>
            <a:endParaRPr lang="fr-FR"/>
          </a:p>
        </p:txBody>
      </p:sp>
      <p:sp>
        <p:nvSpPr>
          <p:cNvPr id="7"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8"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9"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0"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1"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2"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3"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4"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5"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6"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7"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8"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19"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0"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1"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AF2A22-5C6E-4039-B146-4A7A233DD981}" type="slidenum">
              <a:rPr lang="fr-FR"/>
              <a:pPr>
                <a:defRPr/>
              </a:pPr>
              <a:t>‹N°›</a:t>
            </a:fld>
            <a:endParaRPr lang="fr-FR"/>
          </a:p>
        </p:txBody>
      </p:sp>
      <p:sp>
        <p:nvSpPr>
          <p:cNvPr id="7"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8"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9"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0"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1"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2"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3"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4"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5"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6"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7"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8"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19"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0"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1"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9645D3-F510-4938-B5F2-142ED787D827}" type="slidenum">
              <a:rPr lang="fr-FR"/>
              <a:pPr>
                <a:defRPr/>
              </a:pPr>
              <a:t>‹N°›</a:t>
            </a:fld>
            <a:endParaRPr lang="fr-FR"/>
          </a:p>
        </p:txBody>
      </p:sp>
      <p:sp>
        <p:nvSpPr>
          <p:cNvPr id="7"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8"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9"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0"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1"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2"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3"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4"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5"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6"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7"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8"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19"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0"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1"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5EE5BF3-95DD-4E65-ABB3-50DC64680B46}" type="slidenum">
              <a:rPr lang="fr-FR"/>
              <a:pPr>
                <a:defRPr/>
              </a:pPr>
              <a:t>‹N°›</a:t>
            </a:fld>
            <a:endParaRPr lang="fr-FR"/>
          </a:p>
        </p:txBody>
      </p:sp>
      <p:sp>
        <p:nvSpPr>
          <p:cNvPr id="7"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8"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9"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0"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1"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2"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3"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4"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5"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6"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7"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8"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19"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0"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1"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5CC7F51-C381-45CD-8BDC-F50BB6A3C374}" type="slidenum">
              <a:rPr lang="fr-FR"/>
              <a:pPr>
                <a:defRPr/>
              </a:pPr>
              <a:t>‹N°›</a:t>
            </a:fld>
            <a:endParaRPr lang="fr-FR"/>
          </a:p>
        </p:txBody>
      </p:sp>
      <p:sp>
        <p:nvSpPr>
          <p:cNvPr id="8"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9"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10"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1"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2"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3"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4"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5"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6"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7"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8"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9"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20"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1"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2"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8CCB6EC-8AFE-4C30-B4D4-2BE2825346B2}" type="slidenum">
              <a:rPr lang="fr-FR"/>
              <a:pPr>
                <a:defRPr/>
              </a:pPr>
              <a:t>‹N°›</a:t>
            </a:fld>
            <a:endParaRPr lang="fr-FR"/>
          </a:p>
        </p:txBody>
      </p:sp>
      <p:sp>
        <p:nvSpPr>
          <p:cNvPr id="10"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11"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12"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3"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4"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5"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6"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7"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8"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9"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20"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21"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22"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3"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4"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AFFFF44-6B46-4AD0-9E23-57993C0AC395}" type="slidenum">
              <a:rPr lang="fr-FR"/>
              <a:pPr>
                <a:defRPr/>
              </a:pPr>
              <a:t>‹N°›</a:t>
            </a:fld>
            <a:endParaRPr lang="fr-FR"/>
          </a:p>
        </p:txBody>
      </p:sp>
      <p:sp>
        <p:nvSpPr>
          <p:cNvPr id="6"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7"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8"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9"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0"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1"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2"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3"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4"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5"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6"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7"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18"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19"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0"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3FC57CC-E4A1-40E3-8C07-C2D21D56167E}" type="slidenum">
              <a:rPr lang="fr-FR"/>
              <a:pPr>
                <a:defRPr/>
              </a:pPr>
              <a:t>‹N°›</a:t>
            </a:fld>
            <a:endParaRPr lang="fr-FR"/>
          </a:p>
        </p:txBody>
      </p:sp>
      <p:sp>
        <p:nvSpPr>
          <p:cNvPr id="5"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6"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7"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8"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9"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0"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1"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2"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3"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4"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5"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6"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17"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18"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19"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335B4F7-26C6-4D71-B68C-F5EB10FE87A1}" type="slidenum">
              <a:rPr lang="fr-FR"/>
              <a:pPr>
                <a:defRPr/>
              </a:pPr>
              <a:t>‹N°›</a:t>
            </a:fld>
            <a:endParaRPr lang="fr-FR"/>
          </a:p>
        </p:txBody>
      </p:sp>
      <p:sp>
        <p:nvSpPr>
          <p:cNvPr id="8"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9"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10"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1"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2"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3"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4"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5"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6"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7"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8"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9"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20"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1"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2"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8ECFC8D-202D-4DFC-A127-0124A3885041}" type="slidenum">
              <a:rPr lang="fr-FR"/>
              <a:pPr>
                <a:defRPr/>
              </a:pPr>
              <a:t>‹N°›</a:t>
            </a:fld>
            <a:endParaRPr lang="fr-FR"/>
          </a:p>
        </p:txBody>
      </p:sp>
      <p:sp>
        <p:nvSpPr>
          <p:cNvPr id="8" name="Rectangle 36"/>
          <p:cNvSpPr>
            <a:spLocks noChangeArrowheads="1"/>
          </p:cNvSpPr>
          <p:nvPr userDrawn="1"/>
        </p:nvSpPr>
        <p:spPr bwMode="auto">
          <a:xfrm>
            <a:off x="8828088" y="0"/>
            <a:ext cx="198437" cy="6858000"/>
          </a:xfrm>
          <a:prstGeom prst="rect">
            <a:avLst/>
          </a:prstGeom>
          <a:gradFill rotWithShape="1">
            <a:gsLst>
              <a:gs pos="0">
                <a:schemeClr val="bg1"/>
              </a:gs>
              <a:gs pos="100000">
                <a:srgbClr val="1F497D"/>
              </a:gs>
            </a:gsLst>
            <a:lin ang="0" scaled="1"/>
          </a:gradFill>
          <a:ln w="9525">
            <a:noFill/>
            <a:miter lim="800000"/>
            <a:headEnd/>
            <a:tailEnd/>
          </a:ln>
        </p:spPr>
        <p:txBody>
          <a:bodyPr wrap="none" anchor="ctr"/>
          <a:lstStyle/>
          <a:p>
            <a:endParaRPr lang="de-DE"/>
          </a:p>
        </p:txBody>
      </p:sp>
      <p:sp>
        <p:nvSpPr>
          <p:cNvPr id="9" name="Rectangle 37"/>
          <p:cNvSpPr>
            <a:spLocks noChangeArrowheads="1"/>
          </p:cNvSpPr>
          <p:nvPr userDrawn="1"/>
        </p:nvSpPr>
        <p:spPr bwMode="auto">
          <a:xfrm>
            <a:off x="9015413" y="0"/>
            <a:ext cx="136525" cy="6858000"/>
          </a:xfrm>
          <a:prstGeom prst="rect">
            <a:avLst/>
          </a:prstGeom>
          <a:solidFill>
            <a:srgbClr val="1F497D"/>
          </a:solidFill>
          <a:ln w="9525">
            <a:noFill/>
            <a:miter lim="800000"/>
            <a:headEnd/>
            <a:tailEnd/>
          </a:ln>
        </p:spPr>
        <p:txBody>
          <a:bodyPr wrap="none" anchor="ctr"/>
          <a:lstStyle/>
          <a:p>
            <a:endParaRPr lang="de-DE"/>
          </a:p>
        </p:txBody>
      </p:sp>
      <p:sp>
        <p:nvSpPr>
          <p:cNvPr id="10" name="Text Box 38"/>
          <p:cNvSpPr txBox="1">
            <a:spLocks noChangeArrowheads="1"/>
          </p:cNvSpPr>
          <p:nvPr userDrawn="1"/>
        </p:nvSpPr>
        <p:spPr bwMode="auto">
          <a:xfrm rot="-5400000">
            <a:off x="8064501" y="53467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Coordinated by:</a:t>
            </a:r>
            <a:r>
              <a:rPr lang="fr-FR" sz="1000" b="1">
                <a:solidFill>
                  <a:schemeClr val="bg1"/>
                </a:solidFill>
              </a:rPr>
              <a:t> OIEau</a:t>
            </a:r>
          </a:p>
        </p:txBody>
      </p:sp>
      <p:sp>
        <p:nvSpPr>
          <p:cNvPr id="11" name="Text Box 39"/>
          <p:cNvSpPr txBox="1">
            <a:spLocks noChangeArrowheads="1"/>
          </p:cNvSpPr>
          <p:nvPr userDrawn="1"/>
        </p:nvSpPr>
        <p:spPr bwMode="auto">
          <a:xfrm rot="-5400000">
            <a:off x="7875588" y="3159125"/>
            <a:ext cx="2346325"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Contact:</a:t>
            </a:r>
            <a:r>
              <a:rPr lang="fr-FR" sz="1000" b="1">
                <a:solidFill>
                  <a:schemeClr val="bg1"/>
                </a:solidFill>
              </a:rPr>
              <a:t> contact@waterpipp.eu </a:t>
            </a:r>
          </a:p>
        </p:txBody>
      </p:sp>
      <p:sp>
        <p:nvSpPr>
          <p:cNvPr id="12" name="Text Box 40"/>
          <p:cNvSpPr txBox="1">
            <a:spLocks noChangeArrowheads="1"/>
          </p:cNvSpPr>
          <p:nvPr userDrawn="1"/>
        </p:nvSpPr>
        <p:spPr bwMode="auto">
          <a:xfrm rot="-5400000">
            <a:off x="8062913" y="977900"/>
            <a:ext cx="1987550" cy="244475"/>
          </a:xfrm>
          <a:prstGeom prst="rect">
            <a:avLst/>
          </a:prstGeom>
          <a:noFill/>
          <a:ln w="9525">
            <a:noFill/>
            <a:miter lim="800000"/>
            <a:headEnd/>
            <a:tailEnd/>
          </a:ln>
        </p:spPr>
        <p:txBody>
          <a:bodyPr>
            <a:spAutoFit/>
          </a:bodyPr>
          <a:lstStyle/>
          <a:p>
            <a:pPr>
              <a:spcBef>
                <a:spcPct val="50000"/>
              </a:spcBef>
            </a:pPr>
            <a:r>
              <a:rPr lang="fr-FR" sz="1000" b="1" u="sng">
                <a:solidFill>
                  <a:schemeClr val="bg1"/>
                </a:solidFill>
              </a:rPr>
              <a:t>Website:</a:t>
            </a:r>
            <a:r>
              <a:rPr lang="fr-FR" sz="1000" b="1">
                <a:solidFill>
                  <a:schemeClr val="bg1"/>
                </a:solidFill>
              </a:rPr>
              <a:t> www.waterpipp.eu</a:t>
            </a:r>
          </a:p>
        </p:txBody>
      </p:sp>
      <p:pic>
        <p:nvPicPr>
          <p:cNvPr id="13" name="Picture 24" descr="Carte Water PiPP"/>
          <p:cNvPicPr>
            <a:picLocks noChangeAspect="1" noChangeArrowheads="1"/>
          </p:cNvPicPr>
          <p:nvPr userDrawn="1"/>
        </p:nvPicPr>
        <p:blipFill>
          <a:blip r:embed="rId2"/>
          <a:srcRect r="26869"/>
          <a:stretch>
            <a:fillRect/>
          </a:stretch>
        </p:blipFill>
        <p:spPr bwMode="auto">
          <a:xfrm>
            <a:off x="0" y="5219700"/>
            <a:ext cx="1439863" cy="1644650"/>
          </a:xfrm>
          <a:prstGeom prst="rect">
            <a:avLst/>
          </a:prstGeom>
          <a:noFill/>
          <a:ln w="9525">
            <a:noFill/>
            <a:miter lim="800000"/>
            <a:headEnd/>
            <a:tailEnd/>
          </a:ln>
        </p:spPr>
      </p:pic>
      <p:pic>
        <p:nvPicPr>
          <p:cNvPr id="14" name="il_fi" descr="ampoules"/>
          <p:cNvPicPr>
            <a:picLocks noChangeAspect="1" noChangeArrowheads="1"/>
          </p:cNvPicPr>
          <p:nvPr userDrawn="1"/>
        </p:nvPicPr>
        <p:blipFill>
          <a:blip r:embed="rId3"/>
          <a:srcRect l="4410" t="25629" r="4410"/>
          <a:stretch>
            <a:fillRect/>
          </a:stretch>
        </p:blipFill>
        <p:spPr bwMode="auto">
          <a:xfrm>
            <a:off x="0" y="0"/>
            <a:ext cx="1439863" cy="1174750"/>
          </a:xfrm>
          <a:prstGeom prst="rect">
            <a:avLst/>
          </a:prstGeom>
          <a:noFill/>
          <a:ln w="9525">
            <a:noFill/>
            <a:miter lim="800000"/>
            <a:headEnd/>
            <a:tailEnd/>
          </a:ln>
        </p:spPr>
      </p:pic>
      <p:pic>
        <p:nvPicPr>
          <p:cNvPr id="15" name="Picture 48" descr="home4"/>
          <p:cNvPicPr>
            <a:picLocks noChangeAspect="1" noChangeArrowheads="1"/>
          </p:cNvPicPr>
          <p:nvPr userDrawn="1"/>
        </p:nvPicPr>
        <p:blipFill>
          <a:blip r:embed="rId4"/>
          <a:srcRect/>
          <a:stretch>
            <a:fillRect/>
          </a:stretch>
        </p:blipFill>
        <p:spPr bwMode="auto">
          <a:xfrm>
            <a:off x="0" y="4292600"/>
            <a:ext cx="1439863" cy="1008063"/>
          </a:xfrm>
          <a:prstGeom prst="rect">
            <a:avLst/>
          </a:prstGeom>
          <a:noFill/>
          <a:ln w="9525">
            <a:noFill/>
            <a:miter lim="800000"/>
            <a:headEnd/>
            <a:tailEnd/>
          </a:ln>
        </p:spPr>
      </p:pic>
      <p:pic>
        <p:nvPicPr>
          <p:cNvPr id="16" name="18507388" descr="découvrir : Un homme tient une pancarte avec l'Idée lumineuse mots pour symboliser la suggestion d'un plan concept novateur ou régime"/>
          <p:cNvPicPr>
            <a:picLocks noChangeAspect="1" noChangeArrowheads="1"/>
          </p:cNvPicPr>
          <p:nvPr userDrawn="1"/>
        </p:nvPicPr>
        <p:blipFill>
          <a:blip r:embed="rId5"/>
          <a:srcRect b="18758"/>
          <a:stretch>
            <a:fillRect/>
          </a:stretch>
        </p:blipFill>
        <p:spPr bwMode="auto">
          <a:xfrm>
            <a:off x="0" y="1196975"/>
            <a:ext cx="1439863" cy="1079500"/>
          </a:xfrm>
          <a:prstGeom prst="rect">
            <a:avLst/>
          </a:prstGeom>
          <a:noFill/>
          <a:ln w="9525">
            <a:noFill/>
            <a:miter lim="800000"/>
            <a:headEnd/>
            <a:tailEnd/>
          </a:ln>
        </p:spPr>
      </p:pic>
      <p:pic>
        <p:nvPicPr>
          <p:cNvPr id="17" name="Picture 50" descr="Advanced filtration system to avoid wastewater"/>
          <p:cNvPicPr>
            <a:picLocks noChangeAspect="1" noChangeArrowheads="1"/>
          </p:cNvPicPr>
          <p:nvPr userDrawn="1"/>
        </p:nvPicPr>
        <p:blipFill>
          <a:blip r:embed="rId6"/>
          <a:srcRect/>
          <a:stretch>
            <a:fillRect/>
          </a:stretch>
        </p:blipFill>
        <p:spPr bwMode="auto">
          <a:xfrm>
            <a:off x="0" y="2281238"/>
            <a:ext cx="1439863" cy="1008062"/>
          </a:xfrm>
          <a:prstGeom prst="rect">
            <a:avLst/>
          </a:prstGeom>
          <a:noFill/>
          <a:ln w="9525">
            <a:noFill/>
            <a:miter lim="800000"/>
            <a:headEnd/>
            <a:tailEnd/>
          </a:ln>
        </p:spPr>
      </p:pic>
      <p:pic>
        <p:nvPicPr>
          <p:cNvPr id="18" name="Picture 51" descr="Using bamboo to clean up waste water"/>
          <p:cNvPicPr>
            <a:picLocks noChangeAspect="1" noChangeArrowheads="1"/>
          </p:cNvPicPr>
          <p:nvPr userDrawn="1"/>
        </p:nvPicPr>
        <p:blipFill>
          <a:blip r:embed="rId7"/>
          <a:srcRect/>
          <a:stretch>
            <a:fillRect/>
          </a:stretch>
        </p:blipFill>
        <p:spPr bwMode="auto">
          <a:xfrm>
            <a:off x="0" y="3289300"/>
            <a:ext cx="1439863" cy="1009650"/>
          </a:xfrm>
          <a:prstGeom prst="rect">
            <a:avLst/>
          </a:prstGeom>
          <a:noFill/>
          <a:ln w="9525">
            <a:noFill/>
            <a:miter lim="800000"/>
            <a:headEnd/>
            <a:tailEnd/>
          </a:ln>
        </p:spPr>
      </p:pic>
      <p:sp>
        <p:nvSpPr>
          <p:cNvPr id="19" name="Rectangle 54"/>
          <p:cNvSpPr>
            <a:spLocks noChangeArrowheads="1"/>
          </p:cNvSpPr>
          <p:nvPr userDrawn="1"/>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
        <p:nvSpPr>
          <p:cNvPr id="20" name="Text Box 46"/>
          <p:cNvSpPr txBox="1">
            <a:spLocks noChangeArrowheads="1"/>
          </p:cNvSpPr>
          <p:nvPr userDrawn="1"/>
        </p:nvSpPr>
        <p:spPr bwMode="auto">
          <a:xfrm rot="-5400000">
            <a:off x="200819" y="2067719"/>
            <a:ext cx="2376488" cy="184150"/>
          </a:xfrm>
          <a:prstGeom prst="rect">
            <a:avLst/>
          </a:prstGeom>
          <a:noFill/>
          <a:ln w="9525">
            <a:noFill/>
            <a:miter lim="800000"/>
            <a:headEnd/>
            <a:tailEnd/>
          </a:ln>
        </p:spPr>
        <p:txBody>
          <a:bodyPr>
            <a:spAutoFit/>
          </a:bodyPr>
          <a:lstStyle/>
          <a:p>
            <a:pPr>
              <a:spcBef>
                <a:spcPct val="50000"/>
              </a:spcBef>
            </a:pPr>
            <a:r>
              <a:rPr lang="fr-FR" sz="600" b="1" i="1">
                <a:solidFill>
                  <a:schemeClr val="bg1"/>
                </a:solidFill>
              </a:rPr>
              <a:t>www.lwec-water-reuse.eu/</a:t>
            </a:r>
          </a:p>
        </p:txBody>
      </p:sp>
      <p:sp>
        <p:nvSpPr>
          <p:cNvPr id="21" name="Text Box 45"/>
          <p:cNvSpPr txBox="1">
            <a:spLocks noChangeAspect="1" noChangeArrowheads="1"/>
          </p:cNvSpPr>
          <p:nvPr userDrawn="1"/>
        </p:nvSpPr>
        <p:spPr bwMode="auto">
          <a:xfrm rot="-5400000">
            <a:off x="344487" y="3008313"/>
            <a:ext cx="2079625" cy="184150"/>
          </a:xfrm>
          <a:prstGeom prst="rect">
            <a:avLst/>
          </a:prstGeom>
          <a:noFill/>
          <a:ln w="9525">
            <a:noFill/>
            <a:miter lim="800000"/>
            <a:headEnd/>
            <a:tailEnd/>
          </a:ln>
        </p:spPr>
        <p:txBody>
          <a:bodyPr>
            <a:spAutoFit/>
          </a:bodyPr>
          <a:lstStyle/>
          <a:p>
            <a:pPr>
              <a:spcBef>
                <a:spcPct val="50000"/>
              </a:spcBef>
            </a:pPr>
            <a:r>
              <a:rPr lang="fr-FR" sz="600" b="1" i="1"/>
              <a:t>www.phytorem.com</a:t>
            </a:r>
          </a:p>
        </p:txBody>
      </p:sp>
      <p:sp>
        <p:nvSpPr>
          <p:cNvPr id="22" name="Text Box 56"/>
          <p:cNvSpPr txBox="1">
            <a:spLocks noChangeAspect="1" noChangeArrowheads="1"/>
          </p:cNvSpPr>
          <p:nvPr userDrawn="1"/>
        </p:nvSpPr>
        <p:spPr bwMode="auto">
          <a:xfrm rot="-5400000">
            <a:off x="336550" y="4251326"/>
            <a:ext cx="2079625" cy="184150"/>
          </a:xfrm>
          <a:prstGeom prst="rect">
            <a:avLst/>
          </a:prstGeom>
          <a:noFill/>
          <a:ln w="9525">
            <a:noFill/>
            <a:miter lim="800000"/>
            <a:headEnd/>
            <a:tailEnd/>
          </a:ln>
        </p:spPr>
        <p:txBody>
          <a:bodyPr>
            <a:spAutoFit/>
          </a:bodyPr>
          <a:lstStyle/>
          <a:p>
            <a:pPr>
              <a:spcBef>
                <a:spcPct val="50000"/>
              </a:spcBef>
            </a:pPr>
            <a:r>
              <a:rPr lang="fr-FR" sz="600" b="1" i="1"/>
              <a:t>www.waterinnovations.net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1" name="Line 7"/>
          <p:cNvSpPr>
            <a:spLocks noChangeShapeType="1"/>
          </p:cNvSpPr>
          <p:nvPr userDrawn="1"/>
        </p:nvSpPr>
        <p:spPr bwMode="auto">
          <a:xfrm>
            <a:off x="0" y="0"/>
            <a:ext cx="457200" cy="0"/>
          </a:xfrm>
          <a:prstGeom prst="line">
            <a:avLst/>
          </a:prstGeom>
          <a:noFill/>
          <a:ln w="0">
            <a:solidFill>
              <a:srgbClr val="FEFFFF"/>
            </a:solidFill>
            <a:round/>
            <a:headEnd/>
            <a:tailEnd/>
          </a:ln>
          <a:effectLst/>
        </p:spPr>
        <p:txBody>
          <a:bodyPr wrap="none" anchor="ct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FD71AB5-BC54-4DBC-89ED-A03D98F79354}" type="slidenum">
              <a:rPr lang="fr-FR"/>
              <a:pPr>
                <a:defRPr/>
              </a:pPr>
              <a:t>‹N°›</a:t>
            </a:fld>
            <a:endParaRPr lang="fr-FR"/>
          </a:p>
        </p:txBody>
      </p:sp>
      <p:sp>
        <p:nvSpPr>
          <p:cNvPr id="1032" name="Line 8"/>
          <p:cNvSpPr>
            <a:spLocks noChangeShapeType="1"/>
          </p:cNvSpPr>
          <p:nvPr userDrawn="1"/>
        </p:nvSpPr>
        <p:spPr bwMode="auto">
          <a:xfrm>
            <a:off x="0" y="0"/>
            <a:ext cx="0" cy="457200"/>
          </a:xfrm>
          <a:prstGeom prst="line">
            <a:avLst/>
          </a:prstGeom>
          <a:noFill/>
          <a:ln w="0">
            <a:solidFill>
              <a:srgbClr val="FDFFFF"/>
            </a:solidFill>
            <a:round/>
            <a:headEnd/>
            <a:tailEnd/>
          </a:ln>
          <a:effectLst/>
        </p:spPr>
        <p:txBody>
          <a:bodyPr wrap="none" anchor="ctr"/>
          <a:lstStyle/>
          <a:p>
            <a:pPr>
              <a:defRPr/>
            </a:pPr>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iego.macchiella@viveracqua.it" TargetMode="External"/><Relationship Id="rId2" Type="http://schemas.openxmlformats.org/officeDocument/2006/relationships/hyperlink" Target="mailto:g.neveu@oieau.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9"/>
          <p:cNvSpPr>
            <a:spLocks noChangeArrowheads="1"/>
          </p:cNvSpPr>
          <p:nvPr/>
        </p:nvSpPr>
        <p:spPr bwMode="auto">
          <a:xfrm>
            <a:off x="2051050" y="1341438"/>
            <a:ext cx="6408738" cy="3506787"/>
          </a:xfrm>
          <a:prstGeom prst="rect">
            <a:avLst/>
          </a:prstGeom>
          <a:solidFill>
            <a:srgbClr val="CFD9EC"/>
          </a:solidFill>
          <a:ln w="9525">
            <a:noFill/>
            <a:miter lim="800000"/>
            <a:headEnd/>
            <a:tailEnd/>
          </a:ln>
        </p:spPr>
        <p:txBody>
          <a:bodyPr wrap="none" anchor="ctr"/>
          <a:lstStyle/>
          <a:p>
            <a:pPr algn="ctr"/>
            <a:r>
              <a:rPr lang="en-US" sz="4800" b="1" dirty="0">
                <a:solidFill>
                  <a:srgbClr val="2F5B92"/>
                </a:solidFill>
              </a:rPr>
              <a:t>Water </a:t>
            </a:r>
            <a:r>
              <a:rPr lang="en-US" sz="3600" b="1" dirty="0">
                <a:solidFill>
                  <a:srgbClr val="1F497D"/>
                </a:solidFill>
              </a:rPr>
              <a:t/>
            </a:r>
            <a:br>
              <a:rPr lang="en-US" sz="3600" b="1" dirty="0">
                <a:solidFill>
                  <a:srgbClr val="1F497D"/>
                </a:solidFill>
              </a:rPr>
            </a:br>
            <a:endParaRPr lang="en-US" sz="3600" b="1" dirty="0">
              <a:solidFill>
                <a:srgbClr val="1F497D"/>
              </a:solidFill>
            </a:endParaRPr>
          </a:p>
          <a:p>
            <a:pPr algn="ctr"/>
            <a:r>
              <a:rPr lang="en-US" sz="3600" b="1" dirty="0">
                <a:solidFill>
                  <a:srgbClr val="2F5B92"/>
                </a:solidFill>
              </a:rPr>
              <a:t>P</a:t>
            </a:r>
            <a:r>
              <a:rPr lang="en-US" sz="3600" b="1" dirty="0"/>
              <a:t>ublic</a:t>
            </a:r>
            <a:br>
              <a:rPr lang="en-US" sz="3600" b="1" dirty="0"/>
            </a:br>
            <a:r>
              <a:rPr lang="en-US" sz="3600" b="1" dirty="0">
                <a:solidFill>
                  <a:srgbClr val="2F5B92"/>
                </a:solidFill>
              </a:rPr>
              <a:t>I</a:t>
            </a:r>
            <a:r>
              <a:rPr lang="en-US" sz="3600" b="1" dirty="0"/>
              <a:t>nnovation </a:t>
            </a:r>
            <a:br>
              <a:rPr lang="en-US" sz="3600" b="1" dirty="0"/>
            </a:br>
            <a:r>
              <a:rPr lang="en-US" sz="3600" b="1" dirty="0">
                <a:solidFill>
                  <a:srgbClr val="2F5B92"/>
                </a:solidFill>
              </a:rPr>
              <a:t>P</a:t>
            </a:r>
            <a:r>
              <a:rPr lang="en-US" sz="3600" b="1" dirty="0"/>
              <a:t>rocurement </a:t>
            </a:r>
            <a:br>
              <a:rPr lang="en-US" sz="3600" b="1" dirty="0"/>
            </a:br>
            <a:r>
              <a:rPr lang="en-US" sz="3600" b="1" dirty="0">
                <a:solidFill>
                  <a:srgbClr val="2F5B92"/>
                </a:solidFill>
              </a:rPr>
              <a:t>P</a:t>
            </a:r>
            <a:r>
              <a:rPr lang="en-US" sz="3600" b="1" dirty="0"/>
              <a:t>olicies</a:t>
            </a:r>
            <a:endParaRPr lang="de-DE" sz="3600" dirty="0"/>
          </a:p>
        </p:txBody>
      </p:sp>
      <p:sp>
        <p:nvSpPr>
          <p:cNvPr id="14338" name="Rectangle 20"/>
          <p:cNvSpPr>
            <a:spLocks noChangeArrowheads="1"/>
          </p:cNvSpPr>
          <p:nvPr/>
        </p:nvSpPr>
        <p:spPr bwMode="auto">
          <a:xfrm>
            <a:off x="2051050" y="5611813"/>
            <a:ext cx="5483225" cy="1130300"/>
          </a:xfrm>
          <a:prstGeom prst="rect">
            <a:avLst/>
          </a:prstGeom>
          <a:noFill/>
          <a:ln w="9525">
            <a:noFill/>
            <a:miter lim="800000"/>
            <a:headEnd/>
            <a:tailEnd/>
          </a:ln>
        </p:spPr>
        <p:txBody>
          <a:bodyPr>
            <a:spAutoFit/>
          </a:bodyPr>
          <a:lstStyle/>
          <a:p>
            <a:pPr algn="r"/>
            <a:r>
              <a:rPr lang="fr-FR" sz="1000" dirty="0" err="1">
                <a:solidFill>
                  <a:srgbClr val="3A7DCE"/>
                </a:solidFill>
              </a:rPr>
              <a:t>Contract</a:t>
            </a:r>
            <a:r>
              <a:rPr lang="fr-FR" sz="1000">
                <a:solidFill>
                  <a:srgbClr val="3A7DCE"/>
                </a:solidFill>
              </a:rPr>
              <a:t> number: 619069. Project duration: January 2014 – December 2016</a:t>
            </a:r>
            <a:br>
              <a:rPr lang="fr-FR" sz="1000">
                <a:solidFill>
                  <a:srgbClr val="3A7DCE"/>
                </a:solidFill>
              </a:rPr>
            </a:br>
            <a:r>
              <a:rPr lang="fr-FR" sz="1000">
                <a:solidFill>
                  <a:srgbClr val="3A7DCE"/>
                </a:solidFill>
              </a:rPr>
              <a:t> </a:t>
            </a:r>
            <a:br>
              <a:rPr lang="fr-FR" sz="1000">
                <a:solidFill>
                  <a:srgbClr val="3A7DCE"/>
                </a:solidFill>
              </a:rPr>
            </a:br>
            <a:r>
              <a:rPr lang="en-GB" sz="800" i="1">
                <a:solidFill>
                  <a:srgbClr val="3A7DCE"/>
                </a:solidFill>
              </a:rPr>
              <a:t>This project has received funding from the European Union’s Seventh Framework Programme for research, technological development and demonstration under grant agreement no 619069.</a:t>
            </a:r>
            <a:endParaRPr lang="de-DE" sz="800">
              <a:solidFill>
                <a:srgbClr val="3A7DCE"/>
              </a:solidFill>
            </a:endParaRPr>
          </a:p>
          <a:p>
            <a:pPr algn="r"/>
            <a:r>
              <a:rPr lang="en-AU" sz="800" i="1">
                <a:solidFill>
                  <a:srgbClr val="3A7DCE"/>
                </a:solidFill>
              </a:rPr>
              <a:t>The sole responsibility for the content of this publication lies with the Water PiPP project. It does not necessarily reflect the opinion of the European Union, which is not responsible for any use that may be made of the information contained therein.</a:t>
            </a:r>
            <a:endParaRPr lang="de-DE" sz="800">
              <a:solidFill>
                <a:srgbClr val="3A7DCE"/>
              </a:solidFill>
            </a:endParaRPr>
          </a:p>
          <a:p>
            <a:pPr algn="ctr">
              <a:spcAft>
                <a:spcPts val="300"/>
              </a:spcAft>
            </a:pPr>
            <a:endParaRPr lang="en-GB" sz="800">
              <a:solidFill>
                <a:srgbClr val="3A7DCE"/>
              </a:solidFill>
            </a:endParaRPr>
          </a:p>
        </p:txBody>
      </p:sp>
      <p:sp>
        <p:nvSpPr>
          <p:cNvPr id="14339" name="AutoShape 29"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de-DE"/>
          </a:p>
        </p:txBody>
      </p:sp>
      <p:sp>
        <p:nvSpPr>
          <p:cNvPr id="14340" name="AutoShape 30"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de-DE"/>
          </a:p>
        </p:txBody>
      </p:sp>
      <p:pic>
        <p:nvPicPr>
          <p:cNvPr id="14341" name="Picture 38" descr="pptA708" hidden="1"/>
          <p:cNvPicPr>
            <a:picLocks noChangeAspect="1" noChangeArrowheads="1"/>
          </p:cNvPicPr>
          <p:nvPr/>
        </p:nvPicPr>
        <p:blipFill>
          <a:blip r:embed="rId3"/>
          <a:srcRect/>
          <a:stretch>
            <a:fillRect/>
          </a:stretch>
        </p:blipFill>
        <p:spPr bwMode="auto">
          <a:xfrm>
            <a:off x="1438275" y="0"/>
            <a:ext cx="273050" cy="6858000"/>
          </a:xfrm>
          <a:prstGeom prst="rect">
            <a:avLst/>
          </a:prstGeom>
          <a:noFill/>
          <a:ln w="9525">
            <a:noFill/>
            <a:miter lim="800000"/>
            <a:headEnd/>
            <a:tailEnd/>
          </a:ln>
        </p:spPr>
      </p:pic>
      <p:pic>
        <p:nvPicPr>
          <p:cNvPr id="14342" name="Picture 5" descr="P:\Water PiPP\photos\flag_yellow_low.jpg"/>
          <p:cNvPicPr>
            <a:picLocks noChangeAspect="1" noChangeArrowheads="1"/>
          </p:cNvPicPr>
          <p:nvPr/>
        </p:nvPicPr>
        <p:blipFill>
          <a:blip r:embed="rId4"/>
          <a:srcRect/>
          <a:stretch>
            <a:fillRect/>
          </a:stretch>
        </p:blipFill>
        <p:spPr bwMode="auto">
          <a:xfrm>
            <a:off x="7667625" y="5961063"/>
            <a:ext cx="936625" cy="636587"/>
          </a:xfrm>
          <a:prstGeom prst="rect">
            <a:avLst/>
          </a:prstGeom>
          <a:noFill/>
          <a:ln w="9525">
            <a:noFill/>
            <a:miter lim="800000"/>
            <a:headEnd/>
            <a:tailEnd/>
          </a:ln>
        </p:spPr>
      </p:pic>
      <p:pic>
        <p:nvPicPr>
          <p:cNvPr id="14343" name="Picture 46" descr="pptA728" hidden="1"/>
          <p:cNvPicPr>
            <a:picLocks noChangeAspect="1" noChangeArrowheads="1"/>
          </p:cNvPicPr>
          <p:nvPr/>
        </p:nvPicPr>
        <p:blipFill>
          <a:blip r:embed="rId5"/>
          <a:srcRect/>
          <a:stretch>
            <a:fillRect/>
          </a:stretch>
        </p:blipFill>
        <p:spPr bwMode="auto">
          <a:xfrm>
            <a:off x="8828088" y="0"/>
            <a:ext cx="198437" cy="6858000"/>
          </a:xfrm>
          <a:prstGeom prst="rect">
            <a:avLst/>
          </a:prstGeom>
          <a:noFill/>
          <a:ln w="9525">
            <a:noFill/>
            <a:miter lim="800000"/>
            <a:headEnd/>
            <a:tailEnd/>
          </a:ln>
        </p:spPr>
      </p:pic>
      <p:pic>
        <p:nvPicPr>
          <p:cNvPr id="14349" name="Picture 4"/>
          <p:cNvPicPr>
            <a:picLocks noChangeAspect="1" noChangeArrowheads="1"/>
          </p:cNvPicPr>
          <p:nvPr/>
        </p:nvPicPr>
        <p:blipFill>
          <a:blip r:embed="rId6"/>
          <a:srcRect b="18579"/>
          <a:stretch>
            <a:fillRect/>
          </a:stretch>
        </p:blipFill>
        <p:spPr bwMode="auto">
          <a:xfrm>
            <a:off x="5508625" y="411163"/>
            <a:ext cx="2817813"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p:cNvSpPr>
            <a:spLocks/>
          </p:cNvSpPr>
          <p:nvPr/>
        </p:nvSpPr>
        <p:spPr bwMode="auto">
          <a:xfrm>
            <a:off x="1481138" y="279177"/>
            <a:ext cx="7467600" cy="917575"/>
          </a:xfrm>
          <a:prstGeom prst="rect">
            <a:avLst/>
          </a:prstGeom>
          <a:noFill/>
          <a:ln w="9525">
            <a:noFill/>
            <a:miter lim="800000"/>
            <a:headEnd/>
            <a:tailEnd/>
          </a:ln>
        </p:spPr>
        <p:txBody>
          <a:bodyPr anchor="ctr"/>
          <a:lstStyle/>
          <a:p>
            <a:pPr algn="ctr"/>
            <a:r>
              <a:rPr lang="en-GB" sz="2800" b="1" dirty="0" err="1" smtClean="0">
                <a:solidFill>
                  <a:srgbClr val="FFF900"/>
                </a:solidFill>
                <a:effectLst>
                  <a:outerShdw blurRad="38100" dist="38100" dir="2700000" algn="tl">
                    <a:srgbClr val="000000">
                      <a:alpha val="43137"/>
                    </a:srgbClr>
                  </a:outerShdw>
                </a:effectLst>
              </a:rPr>
              <a:t>WaterPiPP</a:t>
            </a:r>
            <a:r>
              <a:rPr lang="en-GB" sz="2800" b="1" dirty="0" smtClean="0">
                <a:solidFill>
                  <a:srgbClr val="FFF900"/>
                </a:solidFill>
                <a:effectLst>
                  <a:outerShdw blurRad="38100" dist="38100" dir="2700000" algn="tl">
                    <a:srgbClr val="000000">
                      <a:alpha val="43137"/>
                    </a:srgbClr>
                  </a:outerShdw>
                </a:effectLst>
              </a:rPr>
              <a:t> has selected 4 pilots  and is collaboratively working to launch future PCP and PPI </a:t>
            </a:r>
          </a:p>
        </p:txBody>
      </p:sp>
      <p:graphicFrame>
        <p:nvGraphicFramePr>
          <p:cNvPr id="5" name="Tabella 4"/>
          <p:cNvGraphicFramePr>
            <a:graphicFrameLocks noGrp="1"/>
          </p:cNvGraphicFramePr>
          <p:nvPr>
            <p:extLst>
              <p:ext uri="{D42A27DB-BD31-4B8C-83A1-F6EECF244321}">
                <p14:modId xmlns:p14="http://schemas.microsoft.com/office/powerpoint/2010/main" val="4016176019"/>
              </p:ext>
            </p:extLst>
          </p:nvPr>
        </p:nvGraphicFramePr>
        <p:xfrm>
          <a:off x="1913186" y="2152601"/>
          <a:ext cx="6763270" cy="3148607"/>
        </p:xfrm>
        <a:graphic>
          <a:graphicData uri="http://schemas.openxmlformats.org/drawingml/2006/table">
            <a:tbl>
              <a:tblPr firstRow="1" bandRow="1">
                <a:tableStyleId>{5C22544A-7EE6-4342-B048-85BDC9FD1C3A}</a:tableStyleId>
              </a:tblPr>
              <a:tblGrid>
                <a:gridCol w="3085000"/>
                <a:gridCol w="3678270"/>
              </a:tblGrid>
              <a:tr h="370840">
                <a:tc>
                  <a:txBody>
                    <a:bodyPr/>
                    <a:lstStyle/>
                    <a:p>
                      <a:r>
                        <a:rPr lang="it-IT" sz="1200" dirty="0" err="1" smtClean="0"/>
                        <a:t>Pilot</a:t>
                      </a:r>
                      <a:r>
                        <a:rPr lang="it-IT" sz="1200" dirty="0" smtClean="0"/>
                        <a:t> area of </a:t>
                      </a:r>
                      <a:r>
                        <a:rPr lang="it-IT" sz="1200" dirty="0" err="1" smtClean="0"/>
                        <a:t>interest</a:t>
                      </a:r>
                      <a:endParaRPr lang="it-IT" sz="1200" dirty="0"/>
                    </a:p>
                  </a:txBody>
                  <a:tcPr/>
                </a:tc>
                <a:tc>
                  <a:txBody>
                    <a:bodyPr/>
                    <a:lstStyle/>
                    <a:p>
                      <a:r>
                        <a:rPr lang="it-IT" sz="1200" dirty="0" err="1" smtClean="0"/>
                        <a:t>Desired</a:t>
                      </a:r>
                      <a:r>
                        <a:rPr lang="it-IT" sz="1200" dirty="0" smtClean="0"/>
                        <a:t> Solution </a:t>
                      </a:r>
                      <a:endParaRPr lang="it-IT" sz="1200" dirty="0"/>
                    </a:p>
                  </a:txBody>
                  <a:tcPr/>
                </a:tc>
              </a:tr>
              <a:tr h="1121687">
                <a:tc>
                  <a:txBody>
                    <a:bodyPr/>
                    <a:lstStyle/>
                    <a:p>
                      <a:r>
                        <a:rPr lang="it-IT" sz="1200" b="1" dirty="0" smtClean="0">
                          <a:solidFill>
                            <a:schemeClr val="tx1"/>
                          </a:solidFill>
                        </a:rPr>
                        <a:t>Energy </a:t>
                      </a:r>
                      <a:r>
                        <a:rPr lang="it-IT" sz="1200" b="1" dirty="0" err="1" smtClean="0">
                          <a:solidFill>
                            <a:schemeClr val="tx1"/>
                          </a:solidFill>
                        </a:rPr>
                        <a:t>efficiency</a:t>
                      </a:r>
                      <a:r>
                        <a:rPr lang="it-IT" sz="1200" b="1" baseline="0" dirty="0" smtClean="0">
                          <a:solidFill>
                            <a:schemeClr val="tx1"/>
                          </a:solidFill>
                        </a:rPr>
                        <a:t> water </a:t>
                      </a:r>
                      <a:r>
                        <a:rPr lang="it-IT" sz="1200" b="1" baseline="0" dirty="0" err="1" smtClean="0">
                          <a:solidFill>
                            <a:schemeClr val="tx1"/>
                          </a:solidFill>
                        </a:rPr>
                        <a:t>distribution</a:t>
                      </a:r>
                      <a:r>
                        <a:rPr lang="it-IT" sz="1200" b="1" baseline="0" dirty="0" smtClean="0">
                          <a:solidFill>
                            <a:schemeClr val="tx1"/>
                          </a:solidFill>
                        </a:rPr>
                        <a:t> and </a:t>
                      </a:r>
                      <a:r>
                        <a:rPr lang="it-IT" sz="1200" b="1" baseline="0" dirty="0" err="1" smtClean="0">
                          <a:solidFill>
                            <a:schemeClr val="tx1"/>
                          </a:solidFill>
                        </a:rPr>
                        <a:t>wastewater</a:t>
                      </a:r>
                      <a:r>
                        <a:rPr lang="it-IT" sz="1200" b="1" baseline="0" dirty="0" smtClean="0">
                          <a:solidFill>
                            <a:schemeClr val="tx1"/>
                          </a:solidFill>
                        </a:rPr>
                        <a:t> </a:t>
                      </a:r>
                      <a:r>
                        <a:rPr lang="it-IT" sz="1200" b="1" baseline="0" dirty="0" err="1" smtClean="0">
                          <a:solidFill>
                            <a:schemeClr val="tx1"/>
                          </a:solidFill>
                        </a:rPr>
                        <a:t>collection</a:t>
                      </a:r>
                      <a:r>
                        <a:rPr lang="it-IT" sz="1200" b="1" baseline="0" dirty="0" smtClean="0">
                          <a:solidFill>
                            <a:schemeClr val="tx1"/>
                          </a:solidFill>
                        </a:rPr>
                        <a:t>, </a:t>
                      </a:r>
                      <a:r>
                        <a:rPr lang="it-IT" sz="1200" b="1" baseline="0" dirty="0" err="1" smtClean="0">
                          <a:solidFill>
                            <a:schemeClr val="tx1"/>
                          </a:solidFill>
                        </a:rPr>
                        <a:t>early</a:t>
                      </a:r>
                      <a:r>
                        <a:rPr lang="it-IT" sz="1200" b="1" baseline="0" dirty="0" smtClean="0">
                          <a:solidFill>
                            <a:schemeClr val="tx1"/>
                          </a:solidFill>
                        </a:rPr>
                        <a:t> </a:t>
                      </a:r>
                      <a:r>
                        <a:rPr lang="it-IT" sz="1200" b="1" baseline="0" dirty="0" err="1" smtClean="0">
                          <a:solidFill>
                            <a:schemeClr val="tx1"/>
                          </a:solidFill>
                        </a:rPr>
                        <a:t>leaks</a:t>
                      </a:r>
                      <a:r>
                        <a:rPr lang="it-IT" sz="1200" b="1" baseline="0" dirty="0" smtClean="0">
                          <a:solidFill>
                            <a:schemeClr val="tx1"/>
                          </a:solidFill>
                        </a:rPr>
                        <a:t> </a:t>
                      </a:r>
                      <a:r>
                        <a:rPr lang="it-IT" sz="1200" b="1" baseline="0" dirty="0" err="1" smtClean="0">
                          <a:solidFill>
                            <a:schemeClr val="tx1"/>
                          </a:solidFill>
                        </a:rPr>
                        <a:t>detection</a:t>
                      </a:r>
                      <a:r>
                        <a:rPr lang="it-IT" sz="1200" b="1" baseline="0" dirty="0" smtClean="0">
                          <a:solidFill>
                            <a:schemeClr val="tx1"/>
                          </a:solidFill>
                        </a:rPr>
                        <a:t>, </a:t>
                      </a:r>
                      <a:r>
                        <a:rPr lang="it-IT" sz="1200" b="1" baseline="0" dirty="0" err="1" smtClean="0">
                          <a:solidFill>
                            <a:schemeClr val="tx1"/>
                          </a:solidFill>
                        </a:rPr>
                        <a:t>refurbishment</a:t>
                      </a:r>
                      <a:endParaRPr lang="it-IT" sz="1200" b="1" dirty="0">
                        <a:solidFill>
                          <a:schemeClr val="tx1"/>
                        </a:solidFill>
                      </a:endParaRPr>
                    </a:p>
                  </a:txBody>
                  <a:tcPr/>
                </a:tc>
                <a:tc>
                  <a:txBody>
                    <a:bodyPr/>
                    <a:lstStyle/>
                    <a:p>
                      <a:r>
                        <a:rPr lang="it-IT" sz="1200" b="1" dirty="0" smtClean="0">
                          <a:solidFill>
                            <a:schemeClr val="tx1"/>
                          </a:solidFill>
                        </a:rPr>
                        <a:t>KPI Analysis</a:t>
                      </a:r>
                      <a:r>
                        <a:rPr lang="it-IT" sz="1200" b="1" baseline="0" dirty="0" smtClean="0">
                          <a:solidFill>
                            <a:schemeClr val="tx1"/>
                          </a:solidFill>
                        </a:rPr>
                        <a:t> </a:t>
                      </a:r>
                      <a:r>
                        <a:rPr lang="it-IT" sz="1200" b="1" baseline="0" dirty="0" err="1" smtClean="0">
                          <a:solidFill>
                            <a:schemeClr val="tx1"/>
                          </a:solidFill>
                        </a:rPr>
                        <a:t>tool</a:t>
                      </a:r>
                      <a:endParaRPr lang="it-IT" sz="1200" b="1" dirty="0">
                        <a:solidFill>
                          <a:schemeClr val="tx1"/>
                        </a:solidFill>
                      </a:endParaRPr>
                    </a:p>
                  </a:txBody>
                  <a:tcPr/>
                </a:tc>
              </a:tr>
              <a:tr h="370840">
                <a:tc>
                  <a:txBody>
                    <a:bodyPr/>
                    <a:lstStyle/>
                    <a:p>
                      <a:r>
                        <a:rPr lang="it-IT" sz="1200" b="1" dirty="0" smtClean="0">
                          <a:solidFill>
                            <a:schemeClr val="tx1"/>
                          </a:solidFill>
                        </a:rPr>
                        <a:t>Waste water treatment</a:t>
                      </a:r>
                      <a:endParaRPr lang="it-IT" sz="1200" b="1" dirty="0">
                        <a:solidFill>
                          <a:schemeClr val="tx1"/>
                        </a:solidFill>
                      </a:endParaRPr>
                    </a:p>
                  </a:txBody>
                  <a:tcPr/>
                </a:tc>
                <a:tc>
                  <a:txBody>
                    <a:bodyPr/>
                    <a:lstStyle/>
                    <a:p>
                      <a:r>
                        <a:rPr lang="it-IT" sz="1200" b="1" dirty="0" err="1" smtClean="0">
                          <a:solidFill>
                            <a:schemeClr val="tx1"/>
                          </a:solidFill>
                        </a:rPr>
                        <a:t>Techology</a:t>
                      </a:r>
                      <a:r>
                        <a:rPr lang="it-IT" sz="1200" b="1" baseline="0" dirty="0" smtClean="0">
                          <a:solidFill>
                            <a:schemeClr val="tx1"/>
                          </a:solidFill>
                        </a:rPr>
                        <a:t> for </a:t>
                      </a:r>
                      <a:r>
                        <a:rPr lang="it-IT" sz="1200" b="1" baseline="0" dirty="0" err="1" smtClean="0">
                          <a:solidFill>
                            <a:schemeClr val="tx1"/>
                          </a:solidFill>
                        </a:rPr>
                        <a:t>reduction</a:t>
                      </a:r>
                      <a:r>
                        <a:rPr lang="it-IT" sz="1200" b="1" baseline="0" dirty="0" smtClean="0">
                          <a:solidFill>
                            <a:schemeClr val="tx1"/>
                          </a:solidFill>
                        </a:rPr>
                        <a:t> of extra </a:t>
                      </a:r>
                      <a:r>
                        <a:rPr lang="it-IT" sz="1200" b="1" baseline="0" dirty="0" err="1" smtClean="0">
                          <a:solidFill>
                            <a:schemeClr val="tx1"/>
                          </a:solidFill>
                        </a:rPr>
                        <a:t>sludge</a:t>
                      </a:r>
                      <a:r>
                        <a:rPr lang="it-IT" sz="1200" b="1" baseline="0" dirty="0" smtClean="0">
                          <a:solidFill>
                            <a:schemeClr val="tx1"/>
                          </a:solidFill>
                        </a:rPr>
                        <a:t> (impact and </a:t>
                      </a:r>
                      <a:r>
                        <a:rPr lang="it-IT" sz="1200" b="1" baseline="0" dirty="0" err="1" smtClean="0">
                          <a:solidFill>
                            <a:schemeClr val="tx1"/>
                          </a:solidFill>
                        </a:rPr>
                        <a:t>cost</a:t>
                      </a:r>
                      <a:r>
                        <a:rPr lang="it-IT" sz="1200" b="1" baseline="0" dirty="0" smtClean="0">
                          <a:solidFill>
                            <a:schemeClr val="tx1"/>
                          </a:solidFill>
                        </a:rPr>
                        <a:t>)</a:t>
                      </a:r>
                      <a:endParaRPr lang="it-IT" sz="1200" b="1" dirty="0">
                        <a:solidFill>
                          <a:schemeClr val="tx1"/>
                        </a:solidFill>
                      </a:endParaRPr>
                    </a:p>
                  </a:txBody>
                  <a:tcPr/>
                </a:tc>
              </a:tr>
              <a:tr h="370840">
                <a:tc>
                  <a:txBody>
                    <a:bodyPr/>
                    <a:lstStyle/>
                    <a:p>
                      <a:r>
                        <a:rPr lang="it-IT" sz="1200" b="1" dirty="0" smtClean="0">
                          <a:solidFill>
                            <a:schemeClr val="tx1"/>
                          </a:solidFill>
                        </a:rPr>
                        <a:t>Water </a:t>
                      </a:r>
                      <a:r>
                        <a:rPr lang="it-IT" sz="1200" b="1" dirty="0" err="1" smtClean="0">
                          <a:solidFill>
                            <a:schemeClr val="tx1"/>
                          </a:solidFill>
                        </a:rPr>
                        <a:t>resources</a:t>
                      </a:r>
                      <a:r>
                        <a:rPr lang="it-IT" sz="1200" b="1" dirty="0" smtClean="0">
                          <a:solidFill>
                            <a:schemeClr val="tx1"/>
                          </a:solidFill>
                        </a:rPr>
                        <a:t> management</a:t>
                      </a:r>
                      <a:endParaRPr lang="it-IT" sz="1200" b="1" dirty="0">
                        <a:solidFill>
                          <a:schemeClr val="tx1"/>
                        </a:solidFill>
                      </a:endParaRPr>
                    </a:p>
                  </a:txBody>
                  <a:tcPr/>
                </a:tc>
                <a:tc>
                  <a:txBody>
                    <a:bodyPr/>
                    <a:lstStyle/>
                    <a:p>
                      <a:r>
                        <a:rPr lang="it-IT" sz="1200" b="1" dirty="0" smtClean="0">
                          <a:solidFill>
                            <a:schemeClr val="tx1"/>
                          </a:solidFill>
                        </a:rPr>
                        <a:t>Analysis and </a:t>
                      </a:r>
                      <a:r>
                        <a:rPr lang="it-IT" sz="1200" b="1" dirty="0" err="1" smtClean="0">
                          <a:solidFill>
                            <a:schemeClr val="tx1"/>
                          </a:solidFill>
                        </a:rPr>
                        <a:t>decision</a:t>
                      </a:r>
                      <a:r>
                        <a:rPr lang="it-IT" sz="1200" b="1" dirty="0" smtClean="0">
                          <a:solidFill>
                            <a:schemeClr val="tx1"/>
                          </a:solidFill>
                        </a:rPr>
                        <a:t> </a:t>
                      </a:r>
                      <a:r>
                        <a:rPr lang="it-IT" sz="1200" b="1" dirty="0" err="1" smtClean="0">
                          <a:solidFill>
                            <a:schemeClr val="tx1"/>
                          </a:solidFill>
                        </a:rPr>
                        <a:t>support</a:t>
                      </a:r>
                      <a:r>
                        <a:rPr lang="it-IT" sz="1200" b="1" dirty="0" smtClean="0">
                          <a:solidFill>
                            <a:schemeClr val="tx1"/>
                          </a:solidFill>
                        </a:rPr>
                        <a:t> </a:t>
                      </a:r>
                      <a:r>
                        <a:rPr lang="it-IT" sz="1200" b="1" dirty="0" err="1" smtClean="0">
                          <a:solidFill>
                            <a:schemeClr val="tx1"/>
                          </a:solidFill>
                        </a:rPr>
                        <a:t>tool</a:t>
                      </a:r>
                      <a:endParaRPr lang="it-IT" sz="1200" b="1" dirty="0">
                        <a:solidFill>
                          <a:schemeClr val="tx1"/>
                        </a:solidFill>
                      </a:endParaRPr>
                    </a:p>
                  </a:txBody>
                  <a:tcPr/>
                </a:tc>
              </a:tr>
              <a:tr h="370840">
                <a:tc>
                  <a:txBody>
                    <a:bodyPr/>
                    <a:lstStyle/>
                    <a:p>
                      <a:r>
                        <a:rPr lang="it-IT" sz="1200" b="1" dirty="0" smtClean="0">
                          <a:solidFill>
                            <a:schemeClr val="tx1"/>
                          </a:solidFill>
                        </a:rPr>
                        <a:t>Water </a:t>
                      </a:r>
                      <a:r>
                        <a:rPr lang="it-IT" sz="1200" b="1" dirty="0" err="1" smtClean="0">
                          <a:solidFill>
                            <a:schemeClr val="tx1"/>
                          </a:solidFill>
                        </a:rPr>
                        <a:t>distribution</a:t>
                      </a:r>
                      <a:endParaRPr lang="it-IT" sz="1200" b="1" dirty="0">
                        <a:solidFill>
                          <a:schemeClr val="tx1"/>
                        </a:solidFill>
                      </a:endParaRPr>
                    </a:p>
                  </a:txBody>
                  <a:tcPr/>
                </a:tc>
                <a:tc>
                  <a:txBody>
                    <a:bodyPr/>
                    <a:lstStyle/>
                    <a:p>
                      <a:r>
                        <a:rPr lang="it-IT" sz="1200" b="1" dirty="0" smtClean="0">
                          <a:solidFill>
                            <a:schemeClr val="tx1"/>
                          </a:solidFill>
                        </a:rPr>
                        <a:t>Smart </a:t>
                      </a:r>
                      <a:r>
                        <a:rPr lang="it-IT" sz="1200" b="1" dirty="0" err="1" smtClean="0">
                          <a:solidFill>
                            <a:schemeClr val="tx1"/>
                          </a:solidFill>
                        </a:rPr>
                        <a:t>metering</a:t>
                      </a:r>
                      <a:endParaRPr lang="it-IT" sz="1200" b="1" dirty="0">
                        <a:solidFill>
                          <a:schemeClr val="tx1"/>
                        </a:solidFill>
                      </a:endParaRPr>
                    </a:p>
                  </a:txBody>
                  <a:tcPr/>
                </a:tc>
              </a:tr>
              <a:tr h="370840">
                <a:tc>
                  <a:txBody>
                    <a:bodyPr/>
                    <a:lstStyle/>
                    <a:p>
                      <a:r>
                        <a:rPr lang="it-IT" sz="1200" b="1" dirty="0" smtClean="0">
                          <a:solidFill>
                            <a:schemeClr val="tx1"/>
                          </a:solidFill>
                        </a:rPr>
                        <a:t>Waste water</a:t>
                      </a:r>
                      <a:r>
                        <a:rPr lang="it-IT" sz="1200" b="1" baseline="0" dirty="0" smtClean="0">
                          <a:solidFill>
                            <a:schemeClr val="tx1"/>
                          </a:solidFill>
                        </a:rPr>
                        <a:t> management</a:t>
                      </a:r>
                      <a:endParaRPr lang="it-IT" sz="1200" b="1" dirty="0">
                        <a:solidFill>
                          <a:schemeClr val="tx1"/>
                        </a:solidFill>
                      </a:endParaRPr>
                    </a:p>
                  </a:txBody>
                  <a:tcPr/>
                </a:tc>
                <a:tc>
                  <a:txBody>
                    <a:bodyPr/>
                    <a:lstStyle/>
                    <a:p>
                      <a:r>
                        <a:rPr lang="it-IT" sz="1200" b="1" dirty="0" smtClean="0">
                          <a:solidFill>
                            <a:schemeClr val="tx1"/>
                          </a:solidFill>
                        </a:rPr>
                        <a:t>System to </a:t>
                      </a:r>
                      <a:r>
                        <a:rPr lang="it-IT" sz="1200" b="1" dirty="0" err="1" smtClean="0">
                          <a:solidFill>
                            <a:schemeClr val="tx1"/>
                          </a:solidFill>
                        </a:rPr>
                        <a:t>optimize</a:t>
                      </a:r>
                      <a:r>
                        <a:rPr lang="it-IT" sz="1200" b="1" baseline="0" dirty="0" smtClean="0">
                          <a:solidFill>
                            <a:schemeClr val="tx1"/>
                          </a:solidFill>
                        </a:rPr>
                        <a:t> the management of </a:t>
                      </a:r>
                      <a:r>
                        <a:rPr lang="it-IT" sz="1200" b="1" baseline="0" dirty="0" err="1" smtClean="0">
                          <a:solidFill>
                            <a:schemeClr val="tx1"/>
                          </a:solidFill>
                        </a:rPr>
                        <a:t>collection</a:t>
                      </a:r>
                      <a:r>
                        <a:rPr lang="it-IT" sz="1200" b="1" baseline="0" dirty="0" smtClean="0">
                          <a:solidFill>
                            <a:schemeClr val="tx1"/>
                          </a:solidFill>
                        </a:rPr>
                        <a:t> </a:t>
                      </a:r>
                      <a:r>
                        <a:rPr lang="it-IT" sz="1200" b="1" baseline="0" dirty="0" err="1" smtClean="0">
                          <a:solidFill>
                            <a:schemeClr val="tx1"/>
                          </a:solidFill>
                        </a:rPr>
                        <a:t>system</a:t>
                      </a:r>
                      <a:r>
                        <a:rPr lang="it-IT" sz="1200" b="1" baseline="0" dirty="0" smtClean="0">
                          <a:solidFill>
                            <a:schemeClr val="tx1"/>
                          </a:solidFill>
                        </a:rPr>
                        <a:t> and treatment of </a:t>
                      </a:r>
                      <a:r>
                        <a:rPr lang="it-IT" sz="1200" b="1" baseline="0" dirty="0" err="1" smtClean="0">
                          <a:solidFill>
                            <a:schemeClr val="tx1"/>
                          </a:solidFill>
                        </a:rPr>
                        <a:t>waste</a:t>
                      </a:r>
                      <a:r>
                        <a:rPr lang="it-IT" sz="1200" b="1" baseline="0" dirty="0" smtClean="0">
                          <a:solidFill>
                            <a:schemeClr val="tx1"/>
                          </a:solidFill>
                        </a:rPr>
                        <a:t> water</a:t>
                      </a:r>
                      <a:endParaRPr lang="it-IT" sz="1200" b="1" dirty="0">
                        <a:solidFill>
                          <a:schemeClr val="tx1"/>
                        </a:solidFill>
                      </a:endParaRPr>
                    </a:p>
                  </a:txBody>
                  <a:tcPr/>
                </a:tc>
              </a:tr>
            </a:tbl>
          </a:graphicData>
        </a:graphic>
      </p:graphicFrame>
    </p:spTree>
    <p:extLst>
      <p:ext uri="{BB962C8B-B14F-4D97-AF65-F5344CB8AC3E}">
        <p14:creationId xmlns:p14="http://schemas.microsoft.com/office/powerpoint/2010/main" val="4036312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p:cNvSpPr>
            <a:spLocks/>
          </p:cNvSpPr>
          <p:nvPr/>
        </p:nvSpPr>
        <p:spPr bwMode="auto">
          <a:xfrm>
            <a:off x="1478188" y="260648"/>
            <a:ext cx="7467600" cy="917575"/>
          </a:xfrm>
          <a:prstGeom prst="rect">
            <a:avLst/>
          </a:prstGeom>
          <a:noFill/>
          <a:ln w="9525">
            <a:noFill/>
            <a:miter lim="800000"/>
            <a:headEnd/>
            <a:tailEnd/>
          </a:ln>
        </p:spPr>
        <p:txBody>
          <a:bodyPr anchor="ctr"/>
          <a:lstStyle/>
          <a:p>
            <a:pPr algn="ctr"/>
            <a:r>
              <a:rPr lang="en-GB" sz="2800" b="1" dirty="0" smtClean="0">
                <a:solidFill>
                  <a:srgbClr val="FFF900"/>
                </a:solidFill>
                <a:effectLst>
                  <a:outerShdw blurRad="38100" dist="38100" dir="2700000" algn="tl">
                    <a:srgbClr val="000000">
                      <a:alpha val="43137"/>
                    </a:srgbClr>
                  </a:outerShdw>
                </a:effectLst>
              </a:rPr>
              <a:t>Collaborative pilot procurement preparation phase: action plan</a:t>
            </a:r>
            <a:endParaRPr lang="en-GB" sz="2800" b="1" dirty="0">
              <a:solidFill>
                <a:srgbClr val="FFF900"/>
              </a:solidFill>
              <a:effectLst>
                <a:outerShdw blurRad="38100" dist="38100" dir="2700000" algn="tl">
                  <a:srgbClr val="000000">
                    <a:alpha val="43137"/>
                  </a:srgbClr>
                </a:outerShdw>
              </a:effectLst>
            </a:endParaRPr>
          </a:p>
        </p:txBody>
      </p:sp>
      <p:graphicFrame>
        <p:nvGraphicFramePr>
          <p:cNvPr id="3" name="Diagramma 2"/>
          <p:cNvGraphicFramePr/>
          <p:nvPr>
            <p:extLst>
              <p:ext uri="{D42A27DB-BD31-4B8C-83A1-F6EECF244321}">
                <p14:modId xmlns:p14="http://schemas.microsoft.com/office/powerpoint/2010/main" val="2841612388"/>
              </p:ext>
            </p:extLst>
          </p:nvPr>
        </p:nvGraphicFramePr>
        <p:xfrm>
          <a:off x="1691680" y="1397000"/>
          <a:ext cx="7236296"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ext uri="{D42A27DB-BD31-4B8C-83A1-F6EECF244321}">
                <p14:modId xmlns:p14="http://schemas.microsoft.com/office/powerpoint/2010/main" val="3381150779"/>
              </p:ext>
            </p:extLst>
          </p:nvPr>
        </p:nvGraphicFramePr>
        <p:xfrm>
          <a:off x="1691680" y="1363415"/>
          <a:ext cx="7128792" cy="1993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asellaDiTesto 6"/>
          <p:cNvSpPr txBox="1"/>
          <p:nvPr/>
        </p:nvSpPr>
        <p:spPr>
          <a:xfrm>
            <a:off x="3347864" y="4869160"/>
            <a:ext cx="4320480" cy="307777"/>
          </a:xfrm>
          <a:prstGeom prst="rect">
            <a:avLst/>
          </a:prstGeom>
          <a:noFill/>
        </p:spPr>
        <p:txBody>
          <a:bodyPr wrap="square" rtlCol="0">
            <a:spAutoFit/>
          </a:bodyPr>
          <a:lstStyle/>
          <a:p>
            <a:r>
              <a:rPr lang="it-IT" sz="1400" dirty="0"/>
              <a:t>Buyer </a:t>
            </a:r>
            <a:r>
              <a:rPr lang="it-IT" sz="1400" dirty="0" err="1"/>
              <a:t>group</a:t>
            </a:r>
            <a:r>
              <a:rPr lang="it-IT" sz="1400" dirty="0"/>
              <a:t> </a:t>
            </a:r>
            <a:r>
              <a:rPr lang="it-IT" sz="1400" dirty="0" err="1"/>
              <a:t>enlargement</a:t>
            </a:r>
            <a:endParaRPr lang="it-IT" sz="1400" dirty="0"/>
          </a:p>
        </p:txBody>
      </p:sp>
      <p:cxnSp>
        <p:nvCxnSpPr>
          <p:cNvPr id="9" name="Connettore 1 8"/>
          <p:cNvCxnSpPr/>
          <p:nvPr/>
        </p:nvCxnSpPr>
        <p:spPr>
          <a:xfrm>
            <a:off x="3347864" y="5176937"/>
            <a:ext cx="4320480" cy="0"/>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1691680" y="5949280"/>
            <a:ext cx="705678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835696" y="5805264"/>
            <a:ext cx="1080120" cy="461665"/>
          </a:xfrm>
          <a:prstGeom prst="rect">
            <a:avLst/>
          </a:prstGeom>
          <a:solidFill>
            <a:schemeClr val="bg1"/>
          </a:solidFill>
        </p:spPr>
        <p:txBody>
          <a:bodyPr wrap="square" rtlCol="0">
            <a:spAutoFit/>
          </a:bodyPr>
          <a:lstStyle/>
          <a:p>
            <a:pPr algn="ctr"/>
            <a:r>
              <a:rPr lang="it-IT" sz="1200" i="1" dirty="0" err="1" smtClean="0"/>
              <a:t>December</a:t>
            </a:r>
            <a:r>
              <a:rPr lang="it-IT" sz="1200" i="1" dirty="0" smtClean="0"/>
              <a:t> 2015</a:t>
            </a:r>
            <a:endParaRPr lang="it-IT" sz="1200" i="1" dirty="0"/>
          </a:p>
        </p:txBody>
      </p:sp>
      <p:sp>
        <p:nvSpPr>
          <p:cNvPr id="14" name="CasellaDiTesto 13"/>
          <p:cNvSpPr txBox="1"/>
          <p:nvPr/>
        </p:nvSpPr>
        <p:spPr>
          <a:xfrm>
            <a:off x="3359842" y="5782258"/>
            <a:ext cx="1080120" cy="461665"/>
          </a:xfrm>
          <a:prstGeom prst="rect">
            <a:avLst/>
          </a:prstGeom>
          <a:solidFill>
            <a:schemeClr val="bg1"/>
          </a:solidFill>
        </p:spPr>
        <p:txBody>
          <a:bodyPr wrap="square" rtlCol="0">
            <a:spAutoFit/>
          </a:bodyPr>
          <a:lstStyle/>
          <a:p>
            <a:pPr algn="ctr"/>
            <a:r>
              <a:rPr lang="it-IT" sz="1200" i="1" dirty="0" err="1" smtClean="0"/>
              <a:t>February</a:t>
            </a:r>
            <a:endParaRPr lang="it-IT" sz="1200" i="1" dirty="0" smtClean="0"/>
          </a:p>
          <a:p>
            <a:pPr algn="ctr"/>
            <a:r>
              <a:rPr lang="it-IT" sz="1200" i="1" dirty="0" smtClean="0"/>
              <a:t>2016</a:t>
            </a:r>
            <a:endParaRPr lang="it-IT" sz="1200" i="1" dirty="0"/>
          </a:p>
        </p:txBody>
      </p:sp>
      <p:sp>
        <p:nvSpPr>
          <p:cNvPr id="15" name="CasellaDiTesto 14"/>
          <p:cNvSpPr txBox="1"/>
          <p:nvPr/>
        </p:nvSpPr>
        <p:spPr>
          <a:xfrm>
            <a:off x="4860032" y="5810944"/>
            <a:ext cx="1080120" cy="461665"/>
          </a:xfrm>
          <a:prstGeom prst="rect">
            <a:avLst/>
          </a:prstGeom>
          <a:solidFill>
            <a:schemeClr val="bg1"/>
          </a:solidFill>
        </p:spPr>
        <p:txBody>
          <a:bodyPr wrap="square" rtlCol="0">
            <a:spAutoFit/>
          </a:bodyPr>
          <a:lstStyle/>
          <a:p>
            <a:pPr algn="ctr"/>
            <a:r>
              <a:rPr lang="it-IT" sz="1200" i="1" dirty="0" smtClean="0"/>
              <a:t>March</a:t>
            </a:r>
          </a:p>
          <a:p>
            <a:pPr algn="ctr"/>
            <a:r>
              <a:rPr lang="it-IT" sz="1200" i="1" dirty="0" smtClean="0"/>
              <a:t>2016</a:t>
            </a:r>
            <a:endParaRPr lang="it-IT" sz="1200" i="1" dirty="0"/>
          </a:p>
        </p:txBody>
      </p:sp>
      <p:sp>
        <p:nvSpPr>
          <p:cNvPr id="16" name="CasellaDiTesto 15"/>
          <p:cNvSpPr txBox="1"/>
          <p:nvPr/>
        </p:nvSpPr>
        <p:spPr>
          <a:xfrm>
            <a:off x="6372200" y="5818650"/>
            <a:ext cx="1080120" cy="461665"/>
          </a:xfrm>
          <a:prstGeom prst="rect">
            <a:avLst/>
          </a:prstGeom>
          <a:solidFill>
            <a:schemeClr val="bg1"/>
          </a:solidFill>
        </p:spPr>
        <p:txBody>
          <a:bodyPr wrap="square" rtlCol="0">
            <a:spAutoFit/>
          </a:bodyPr>
          <a:lstStyle/>
          <a:p>
            <a:pPr algn="ctr"/>
            <a:r>
              <a:rPr lang="it-IT" sz="1200" i="1" dirty="0" smtClean="0"/>
              <a:t>April</a:t>
            </a:r>
          </a:p>
          <a:p>
            <a:pPr algn="ctr"/>
            <a:r>
              <a:rPr lang="it-IT" sz="1200" i="1" dirty="0" smtClean="0"/>
              <a:t>2016</a:t>
            </a:r>
            <a:endParaRPr lang="it-IT" sz="1200" i="1" dirty="0"/>
          </a:p>
        </p:txBody>
      </p:sp>
    </p:spTree>
    <p:extLst>
      <p:ext uri="{BB962C8B-B14F-4D97-AF65-F5344CB8AC3E}">
        <p14:creationId xmlns:p14="http://schemas.microsoft.com/office/powerpoint/2010/main" val="2164870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936FEED7-1692-4EFE-A97C-C7B0F7E5CD4A}" type="slidenum">
              <a:rPr lang="it-IT" smtClean="0"/>
              <a:pPr>
                <a:defRPr/>
              </a:pPr>
              <a:t>12</a:t>
            </a:fld>
            <a:endParaRPr lang="it-IT" dirty="0"/>
          </a:p>
        </p:txBody>
      </p:sp>
      <p:sp>
        <p:nvSpPr>
          <p:cNvPr id="11" name="Segnaposto testo 2"/>
          <p:cNvSpPr txBox="1">
            <a:spLocks/>
          </p:cNvSpPr>
          <p:nvPr/>
        </p:nvSpPr>
        <p:spPr bwMode="auto">
          <a:xfrm>
            <a:off x="1547663" y="2078038"/>
            <a:ext cx="6951811" cy="2143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182563" indent="-182563">
              <a:buFont typeface="Arial" panose="020B0604020202020204" pitchFamily="34" charset="0"/>
              <a:buChar char="•"/>
              <a:defRPr/>
            </a:pPr>
            <a:r>
              <a:rPr lang="en-US" sz="2400" dirty="0" smtClean="0">
                <a:solidFill>
                  <a:srgbClr val="002060"/>
                </a:solidFill>
                <a:ea typeface="MS PGothic" pitchFamily="34" charset="-128"/>
                <a:cs typeface="Arial" charset="0"/>
              </a:rPr>
              <a:t>Do we have a real problem/ concrete challenge that impact negatively on the quality  and/or cost of public services offered?</a:t>
            </a:r>
          </a:p>
          <a:p>
            <a:pPr marL="182563" indent="-182563">
              <a:buFont typeface="Arial" panose="020B0604020202020204" pitchFamily="34" charset="0"/>
              <a:buChar char="•"/>
              <a:defRPr/>
            </a:pPr>
            <a:r>
              <a:rPr lang="en-US" sz="2400" dirty="0" smtClean="0">
                <a:solidFill>
                  <a:srgbClr val="002060"/>
                </a:solidFill>
                <a:ea typeface="MS PGothic" pitchFamily="34" charset="-128"/>
                <a:cs typeface="Arial" charset="0"/>
              </a:rPr>
              <a:t>Do exist a wide potential market (public and private) for the new solution desired?</a:t>
            </a:r>
            <a:endParaRPr lang="it-IT" sz="2400" dirty="0" smtClean="0">
              <a:solidFill>
                <a:srgbClr val="002060"/>
              </a:solidFill>
              <a:ea typeface="MS PGothic" pitchFamily="34" charset="-128"/>
            </a:endParaRPr>
          </a:p>
          <a:p>
            <a:pPr>
              <a:defRPr/>
            </a:pPr>
            <a:endParaRPr lang="it-IT" sz="2400" dirty="0" smtClean="0">
              <a:solidFill>
                <a:srgbClr val="002060"/>
              </a:solidFill>
              <a:ea typeface="MS PGothic" pitchFamily="34" charset="-128"/>
            </a:endParaRPr>
          </a:p>
        </p:txBody>
      </p:sp>
      <p:graphicFrame>
        <p:nvGraphicFramePr>
          <p:cNvPr id="12" name="Diagramma 11"/>
          <p:cNvGraphicFramePr/>
          <p:nvPr>
            <p:extLst>
              <p:ext uri="{D42A27DB-BD31-4B8C-83A1-F6EECF244321}">
                <p14:modId xmlns:p14="http://schemas.microsoft.com/office/powerpoint/2010/main" val="1408186603"/>
              </p:ext>
            </p:extLst>
          </p:nvPr>
        </p:nvGraphicFramePr>
        <p:xfrm>
          <a:off x="1601552" y="2348880"/>
          <a:ext cx="7236296"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po 12"/>
          <p:cNvGrpSpPr/>
          <p:nvPr/>
        </p:nvGrpSpPr>
        <p:grpSpPr>
          <a:xfrm>
            <a:off x="2843808" y="404664"/>
            <a:ext cx="892839" cy="892839"/>
            <a:chOff x="6609" y="550368"/>
            <a:chExt cx="892839" cy="892839"/>
          </a:xfrm>
        </p:grpSpPr>
        <p:sp>
          <p:nvSpPr>
            <p:cNvPr id="14" name="Ovale 13"/>
            <p:cNvSpPr/>
            <p:nvPr/>
          </p:nvSpPr>
          <p:spPr>
            <a:xfrm>
              <a:off x="6609" y="550368"/>
              <a:ext cx="892839" cy="8928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e 4"/>
            <p:cNvSpPr/>
            <p:nvPr/>
          </p:nvSpPr>
          <p:spPr>
            <a:xfrm>
              <a:off x="137362" y="681121"/>
              <a:ext cx="631333" cy="63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1</a:t>
              </a:r>
              <a:endParaRPr lang="it-IT" sz="2300" kern="1200" dirty="0"/>
            </a:p>
          </p:txBody>
        </p:sp>
      </p:grpSp>
      <p:sp>
        <p:nvSpPr>
          <p:cNvPr id="3" name="CasellaDiTesto 2"/>
          <p:cNvSpPr txBox="1"/>
          <p:nvPr/>
        </p:nvSpPr>
        <p:spPr>
          <a:xfrm>
            <a:off x="4716016" y="620688"/>
            <a:ext cx="4176464" cy="523220"/>
          </a:xfrm>
          <a:prstGeom prst="rect">
            <a:avLst/>
          </a:prstGeom>
          <a:noFill/>
        </p:spPr>
        <p:txBody>
          <a:bodyPr wrap="square" rtlCol="0">
            <a:spAutoFit/>
          </a:bodyPr>
          <a:lstStyle/>
          <a:p>
            <a:r>
              <a:rPr lang="it-IT" sz="2800" b="1" dirty="0" err="1">
                <a:solidFill>
                  <a:srgbClr val="FFF900"/>
                </a:solidFill>
                <a:effectLst>
                  <a:outerShdw blurRad="38100" dist="38100" dir="2700000" algn="tl">
                    <a:srgbClr val="000000">
                      <a:alpha val="43137"/>
                    </a:srgbClr>
                  </a:outerShdw>
                </a:effectLst>
              </a:rPr>
              <a:t>Key</a:t>
            </a:r>
            <a:r>
              <a:rPr lang="it-IT" sz="2800" b="1" dirty="0">
                <a:solidFill>
                  <a:srgbClr val="FFF900"/>
                </a:solidFill>
                <a:effectLst>
                  <a:outerShdw blurRad="38100" dist="38100" dir="2700000" algn="tl">
                    <a:srgbClr val="000000">
                      <a:alpha val="43137"/>
                    </a:srgbClr>
                  </a:outerShdw>
                </a:effectLst>
              </a:rPr>
              <a:t> </a:t>
            </a:r>
            <a:r>
              <a:rPr lang="it-IT" sz="2800" b="1" dirty="0" err="1">
                <a:solidFill>
                  <a:srgbClr val="FFF900"/>
                </a:solidFill>
                <a:effectLst>
                  <a:outerShdw blurRad="38100" dist="38100" dir="2700000" algn="tl">
                    <a:srgbClr val="000000">
                      <a:alpha val="43137"/>
                    </a:srgbClr>
                  </a:outerShdw>
                </a:effectLst>
              </a:rPr>
              <a:t>questions</a:t>
            </a:r>
            <a:endParaRPr lang="it-IT" sz="2800" b="1" dirty="0">
              <a:solidFill>
                <a:srgbClr val="FFF900"/>
              </a:solidFill>
              <a:effectLst>
                <a:outerShdw blurRad="38100" dist="38100" dir="2700000" algn="tl">
                  <a:srgbClr val="000000">
                    <a:alpha val="43137"/>
                  </a:srgbClr>
                </a:outerShdw>
              </a:effectLst>
            </a:endParaRPr>
          </a:p>
        </p:txBody>
      </p:sp>
      <p:grpSp>
        <p:nvGrpSpPr>
          <p:cNvPr id="18" name="Gruppo 17"/>
          <p:cNvGrpSpPr/>
          <p:nvPr/>
        </p:nvGrpSpPr>
        <p:grpSpPr>
          <a:xfrm>
            <a:off x="3749035" y="424777"/>
            <a:ext cx="892839" cy="892839"/>
            <a:chOff x="6609" y="550368"/>
            <a:chExt cx="892839" cy="892839"/>
          </a:xfrm>
        </p:grpSpPr>
        <p:sp>
          <p:nvSpPr>
            <p:cNvPr id="19" name="Ovale 18"/>
            <p:cNvSpPr/>
            <p:nvPr/>
          </p:nvSpPr>
          <p:spPr>
            <a:xfrm>
              <a:off x="6609" y="550368"/>
              <a:ext cx="892839" cy="8928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e 4"/>
            <p:cNvSpPr/>
            <p:nvPr/>
          </p:nvSpPr>
          <p:spPr>
            <a:xfrm>
              <a:off x="137362" y="681121"/>
              <a:ext cx="631333" cy="63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2</a:t>
              </a:r>
              <a:endParaRPr lang="it-IT" sz="2300" kern="1200" dirty="0"/>
            </a:p>
          </p:txBody>
        </p:sp>
      </p:grpSp>
    </p:spTree>
    <p:extLst>
      <p:ext uri="{BB962C8B-B14F-4D97-AF65-F5344CB8AC3E}">
        <p14:creationId xmlns:p14="http://schemas.microsoft.com/office/powerpoint/2010/main" val="2969956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3F6A457-B179-40E7-AFB7-6CA27D3418ED}" type="slidenum">
              <a:rPr lang="it-IT" smtClean="0"/>
              <a:pPr>
                <a:defRPr/>
              </a:pPr>
              <a:t>13</a:t>
            </a:fld>
            <a:endParaRPr lang="it-IT" dirty="0"/>
          </a:p>
        </p:txBody>
      </p:sp>
      <p:sp>
        <p:nvSpPr>
          <p:cNvPr id="11" name="Segnaposto testo 2"/>
          <p:cNvSpPr txBox="1">
            <a:spLocks/>
          </p:cNvSpPr>
          <p:nvPr/>
        </p:nvSpPr>
        <p:spPr bwMode="auto">
          <a:xfrm>
            <a:off x="1475655" y="1700808"/>
            <a:ext cx="7272809" cy="2663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182563" indent="-182563">
              <a:buFont typeface="Arial" panose="020B0604020202020204" pitchFamily="34" charset="0"/>
              <a:buChar char="•"/>
              <a:defRPr/>
            </a:pPr>
            <a:r>
              <a:rPr lang="it-IT" sz="2400" dirty="0" smtClean="0">
                <a:solidFill>
                  <a:srgbClr val="002060"/>
                </a:solidFill>
                <a:ea typeface="MS PGothic" pitchFamily="34" charset="-128"/>
                <a:cs typeface="Arial" charset="0"/>
              </a:rPr>
              <a:t>How to </a:t>
            </a:r>
            <a:r>
              <a:rPr lang="it-IT" sz="2400" dirty="0" err="1" smtClean="0">
                <a:solidFill>
                  <a:srgbClr val="002060"/>
                </a:solidFill>
                <a:ea typeface="MS PGothic" pitchFamily="34" charset="-128"/>
                <a:cs typeface="Arial" charset="0"/>
              </a:rPr>
              <a:t>dialogue</a:t>
            </a:r>
            <a:r>
              <a:rPr lang="it-IT" sz="2400" dirty="0" smtClean="0">
                <a:solidFill>
                  <a:srgbClr val="002060"/>
                </a:solidFill>
                <a:ea typeface="MS PGothic" pitchFamily="34" charset="-128"/>
                <a:cs typeface="Arial" charset="0"/>
              </a:rPr>
              <a:t> with the market to </a:t>
            </a:r>
            <a:r>
              <a:rPr lang="it-IT" sz="2400" dirty="0" err="1" smtClean="0">
                <a:solidFill>
                  <a:srgbClr val="002060"/>
                </a:solidFill>
                <a:ea typeface="MS PGothic" pitchFamily="34" charset="-128"/>
                <a:cs typeface="Arial" charset="0"/>
              </a:rPr>
              <a:t>assess</a:t>
            </a:r>
            <a:r>
              <a:rPr lang="it-IT" sz="2400" dirty="0" smtClean="0">
                <a:solidFill>
                  <a:srgbClr val="002060"/>
                </a:solidFill>
                <a:ea typeface="MS PGothic" pitchFamily="34" charset="-128"/>
                <a:cs typeface="Arial" charset="0"/>
              </a:rPr>
              <a:t> the </a:t>
            </a:r>
            <a:r>
              <a:rPr lang="it-IT" sz="2400" dirty="0" err="1" smtClean="0">
                <a:solidFill>
                  <a:srgbClr val="002060"/>
                </a:solidFill>
                <a:ea typeface="MS PGothic" pitchFamily="34" charset="-128"/>
                <a:cs typeface="Arial" charset="0"/>
              </a:rPr>
              <a:t>technology</a:t>
            </a:r>
            <a:r>
              <a:rPr lang="it-IT" sz="2400" dirty="0" smtClean="0">
                <a:solidFill>
                  <a:srgbClr val="002060"/>
                </a:solidFill>
                <a:ea typeface="MS PGothic" pitchFamily="34" charset="-128"/>
                <a:cs typeface="Arial" charset="0"/>
              </a:rPr>
              <a:t> state of the art? </a:t>
            </a:r>
          </a:p>
          <a:p>
            <a:pPr marL="182563" indent="-182563">
              <a:buFont typeface="Arial" panose="020B0604020202020204" pitchFamily="34" charset="0"/>
              <a:buChar char="•"/>
              <a:defRPr/>
            </a:pPr>
            <a:r>
              <a:rPr lang="en-US" sz="2400" dirty="0" smtClean="0">
                <a:solidFill>
                  <a:srgbClr val="002060"/>
                </a:solidFill>
                <a:ea typeface="MS PGothic" pitchFamily="34" charset="-128"/>
                <a:cs typeface="Arial" charset="0"/>
              </a:rPr>
              <a:t>Is there a market gap (actual need </a:t>
            </a:r>
            <a:r>
              <a:rPr lang="en-US" sz="2400" i="1" dirty="0" smtClean="0">
                <a:solidFill>
                  <a:srgbClr val="002060"/>
                </a:solidFill>
                <a:ea typeface="MS PGothic" pitchFamily="34" charset="-128"/>
                <a:cs typeface="Arial" charset="0"/>
              </a:rPr>
              <a:t>versus</a:t>
            </a:r>
            <a:r>
              <a:rPr lang="en-US" sz="2400" dirty="0" smtClean="0">
                <a:solidFill>
                  <a:srgbClr val="002060"/>
                </a:solidFill>
                <a:ea typeface="MS PGothic" pitchFamily="34" charset="-128"/>
                <a:cs typeface="Arial" charset="0"/>
              </a:rPr>
              <a:t> solution currently available on the market)?</a:t>
            </a:r>
          </a:p>
          <a:p>
            <a:pPr marL="182563" indent="-182563">
              <a:buFont typeface="Arial" panose="020B0604020202020204" pitchFamily="34" charset="0"/>
              <a:buChar char="•"/>
              <a:defRPr/>
            </a:pPr>
            <a:r>
              <a:rPr lang="it-IT" sz="2400" dirty="0" smtClean="0">
                <a:solidFill>
                  <a:srgbClr val="002060"/>
                </a:solidFill>
                <a:ea typeface="MS PGothic" pitchFamily="34" charset="-128"/>
                <a:cs typeface="Arial" charset="0"/>
              </a:rPr>
              <a:t>Are radical </a:t>
            </a:r>
            <a:r>
              <a:rPr lang="it-IT" sz="2400" dirty="0" err="1" smtClean="0">
                <a:solidFill>
                  <a:srgbClr val="002060"/>
                </a:solidFill>
                <a:ea typeface="MS PGothic" pitchFamily="34" charset="-128"/>
                <a:cs typeface="Arial" charset="0"/>
              </a:rPr>
              <a:t>improvements</a:t>
            </a:r>
            <a:r>
              <a:rPr lang="it-IT" sz="2400" dirty="0" smtClean="0">
                <a:solidFill>
                  <a:srgbClr val="002060"/>
                </a:solidFill>
                <a:ea typeface="MS PGothic" pitchFamily="34" charset="-128"/>
                <a:cs typeface="Arial" charset="0"/>
              </a:rPr>
              <a:t> and new</a:t>
            </a:r>
            <a:r>
              <a:rPr lang="en-US" sz="2400" dirty="0" smtClean="0">
                <a:solidFill>
                  <a:srgbClr val="002060"/>
                </a:solidFill>
                <a:ea typeface="MS PGothic" pitchFamily="34" charset="-128"/>
                <a:cs typeface="Arial" charset="0"/>
              </a:rPr>
              <a:t> breakthrough solutions </a:t>
            </a:r>
            <a:r>
              <a:rPr lang="it-IT" sz="2400" dirty="0" err="1" smtClean="0">
                <a:solidFill>
                  <a:srgbClr val="002060"/>
                </a:solidFill>
                <a:ea typeface="MS PGothic" pitchFamily="34" charset="-128"/>
                <a:cs typeface="Arial" charset="0"/>
              </a:rPr>
              <a:t>needed</a:t>
            </a:r>
            <a:r>
              <a:rPr lang="it-IT" sz="2400" dirty="0" smtClean="0">
                <a:solidFill>
                  <a:srgbClr val="002060"/>
                </a:solidFill>
                <a:ea typeface="MS PGothic" pitchFamily="34" charset="-128"/>
                <a:cs typeface="Arial" charset="0"/>
              </a:rPr>
              <a:t> (</a:t>
            </a:r>
            <a:r>
              <a:rPr lang="it-IT" sz="2400" dirty="0" err="1" smtClean="0">
                <a:solidFill>
                  <a:srgbClr val="002060"/>
                </a:solidFill>
                <a:ea typeface="MS PGothic" pitchFamily="34" charset="-128"/>
                <a:cs typeface="Arial" charset="0"/>
              </a:rPr>
              <a:t>as</a:t>
            </a:r>
            <a:r>
              <a:rPr lang="it-IT" sz="2400" dirty="0" smtClean="0">
                <a:solidFill>
                  <a:srgbClr val="002060"/>
                </a:solidFill>
                <a:ea typeface="MS PGothic" pitchFamily="34" charset="-128"/>
                <a:cs typeface="Arial" charset="0"/>
              </a:rPr>
              <a:t> </a:t>
            </a:r>
            <a:r>
              <a:rPr lang="it-IT" sz="2400" dirty="0" err="1" smtClean="0">
                <a:solidFill>
                  <a:srgbClr val="002060"/>
                </a:solidFill>
                <a:ea typeface="MS PGothic" pitchFamily="34" charset="-128"/>
                <a:cs typeface="Arial" charset="0"/>
              </a:rPr>
              <a:t>opposed</a:t>
            </a:r>
            <a:r>
              <a:rPr lang="it-IT" sz="2400" dirty="0" smtClean="0">
                <a:solidFill>
                  <a:srgbClr val="002060"/>
                </a:solidFill>
                <a:ea typeface="MS PGothic" pitchFamily="34" charset="-128"/>
                <a:cs typeface="Arial" charset="0"/>
              </a:rPr>
              <a:t> to </a:t>
            </a:r>
            <a:r>
              <a:rPr lang="it-IT" sz="2400" dirty="0" err="1" smtClean="0">
                <a:solidFill>
                  <a:srgbClr val="002060"/>
                </a:solidFill>
                <a:ea typeface="MS PGothic" pitchFamily="34" charset="-128"/>
                <a:cs typeface="Arial" charset="0"/>
              </a:rPr>
              <a:t>incremental</a:t>
            </a:r>
            <a:r>
              <a:rPr lang="it-IT" sz="2400" dirty="0" smtClean="0">
                <a:solidFill>
                  <a:srgbClr val="002060"/>
                </a:solidFill>
                <a:ea typeface="MS PGothic" pitchFamily="34" charset="-128"/>
                <a:cs typeface="Arial" charset="0"/>
              </a:rPr>
              <a:t> </a:t>
            </a:r>
            <a:r>
              <a:rPr lang="it-IT" sz="2400" dirty="0" err="1" smtClean="0">
                <a:solidFill>
                  <a:srgbClr val="002060"/>
                </a:solidFill>
                <a:ea typeface="MS PGothic" pitchFamily="34" charset="-128"/>
                <a:cs typeface="Arial" charset="0"/>
              </a:rPr>
              <a:t>adaptations</a:t>
            </a:r>
            <a:r>
              <a:rPr lang="it-IT" sz="2400" dirty="0" smtClean="0">
                <a:solidFill>
                  <a:srgbClr val="002060"/>
                </a:solidFill>
                <a:ea typeface="MS PGothic" pitchFamily="34" charset="-128"/>
                <a:cs typeface="Arial" charset="0"/>
              </a:rPr>
              <a:t>)?</a:t>
            </a:r>
          </a:p>
          <a:p>
            <a:pPr algn="l">
              <a:defRPr/>
            </a:pPr>
            <a:endParaRPr lang="it-IT" sz="2400" dirty="0" smtClean="0">
              <a:solidFill>
                <a:srgbClr val="002060"/>
              </a:solidFill>
              <a:ea typeface="MS PGothic" pitchFamily="34" charset="-128"/>
            </a:endParaRPr>
          </a:p>
        </p:txBody>
      </p:sp>
      <p:graphicFrame>
        <p:nvGraphicFramePr>
          <p:cNvPr id="12" name="Diagramma 11"/>
          <p:cNvGraphicFramePr/>
          <p:nvPr>
            <p:extLst>
              <p:ext uri="{D42A27DB-BD31-4B8C-83A1-F6EECF244321}">
                <p14:modId xmlns:p14="http://schemas.microsoft.com/office/powerpoint/2010/main" val="756851892"/>
              </p:ext>
            </p:extLst>
          </p:nvPr>
        </p:nvGraphicFramePr>
        <p:xfrm>
          <a:off x="1601552" y="2621136"/>
          <a:ext cx="7236296"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uppo 19"/>
          <p:cNvGrpSpPr/>
          <p:nvPr/>
        </p:nvGrpSpPr>
        <p:grpSpPr>
          <a:xfrm>
            <a:off x="2843808" y="404664"/>
            <a:ext cx="892839" cy="892839"/>
            <a:chOff x="6609" y="550368"/>
            <a:chExt cx="892839" cy="892839"/>
          </a:xfrm>
        </p:grpSpPr>
        <p:sp>
          <p:nvSpPr>
            <p:cNvPr id="21" name="Ovale 20"/>
            <p:cNvSpPr/>
            <p:nvPr/>
          </p:nvSpPr>
          <p:spPr>
            <a:xfrm>
              <a:off x="6609" y="550368"/>
              <a:ext cx="892839" cy="8928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e 4"/>
            <p:cNvSpPr/>
            <p:nvPr/>
          </p:nvSpPr>
          <p:spPr>
            <a:xfrm>
              <a:off x="137362" y="681121"/>
              <a:ext cx="631333" cy="63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3</a:t>
              </a:r>
              <a:endParaRPr lang="it-IT" sz="2300" kern="1200" dirty="0"/>
            </a:p>
          </p:txBody>
        </p:sp>
      </p:grpSp>
      <p:sp>
        <p:nvSpPr>
          <p:cNvPr id="23" name="CasellaDiTesto 22"/>
          <p:cNvSpPr txBox="1"/>
          <p:nvPr/>
        </p:nvSpPr>
        <p:spPr>
          <a:xfrm>
            <a:off x="3923928" y="620688"/>
            <a:ext cx="4176464" cy="523220"/>
          </a:xfrm>
          <a:prstGeom prst="rect">
            <a:avLst/>
          </a:prstGeom>
          <a:noFill/>
        </p:spPr>
        <p:txBody>
          <a:bodyPr wrap="square" rtlCol="0">
            <a:spAutoFit/>
          </a:bodyPr>
          <a:lstStyle/>
          <a:p>
            <a:r>
              <a:rPr lang="it-IT" sz="2800" b="1" dirty="0" err="1">
                <a:solidFill>
                  <a:srgbClr val="FFF900"/>
                </a:solidFill>
                <a:effectLst>
                  <a:outerShdw blurRad="38100" dist="38100" dir="2700000" algn="tl">
                    <a:srgbClr val="000000">
                      <a:alpha val="43137"/>
                    </a:srgbClr>
                  </a:outerShdw>
                </a:effectLst>
              </a:rPr>
              <a:t>Key</a:t>
            </a:r>
            <a:r>
              <a:rPr lang="it-IT" sz="2800" b="1" dirty="0">
                <a:solidFill>
                  <a:srgbClr val="FFF900"/>
                </a:solidFill>
                <a:effectLst>
                  <a:outerShdw blurRad="38100" dist="38100" dir="2700000" algn="tl">
                    <a:srgbClr val="000000">
                      <a:alpha val="43137"/>
                    </a:srgbClr>
                  </a:outerShdw>
                </a:effectLst>
              </a:rPr>
              <a:t> </a:t>
            </a:r>
            <a:r>
              <a:rPr lang="it-IT" sz="2800" b="1" dirty="0" err="1">
                <a:solidFill>
                  <a:srgbClr val="FFF900"/>
                </a:solidFill>
                <a:effectLst>
                  <a:outerShdw blurRad="38100" dist="38100" dir="2700000" algn="tl">
                    <a:srgbClr val="000000">
                      <a:alpha val="43137"/>
                    </a:srgbClr>
                  </a:outerShdw>
                </a:effectLst>
              </a:rPr>
              <a:t>questions</a:t>
            </a:r>
            <a:endParaRPr lang="it-IT" sz="2800" b="1" dirty="0">
              <a:solidFill>
                <a:srgbClr val="FFF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7477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3F6A457-B179-40E7-AFB7-6CA27D3418ED}" type="slidenum">
              <a:rPr lang="it-IT" smtClean="0"/>
              <a:pPr>
                <a:defRPr/>
              </a:pPr>
              <a:t>14</a:t>
            </a:fld>
            <a:endParaRPr lang="it-IT" dirty="0"/>
          </a:p>
        </p:txBody>
      </p:sp>
      <p:sp>
        <p:nvSpPr>
          <p:cNvPr id="4" name="Rettangolo 3"/>
          <p:cNvSpPr/>
          <p:nvPr/>
        </p:nvSpPr>
        <p:spPr>
          <a:xfrm>
            <a:off x="1547665" y="2315488"/>
            <a:ext cx="6840760" cy="1938992"/>
          </a:xfrm>
          <a:prstGeom prst="rect">
            <a:avLst/>
          </a:prstGeom>
        </p:spPr>
        <p:txBody>
          <a:bodyPr wrap="square">
            <a:spAutoFit/>
          </a:bodyPr>
          <a:lstStyle/>
          <a:p>
            <a:pPr marL="342900" indent="-342900" algn="ctr">
              <a:buFont typeface="Arial" panose="020B0604020202020204" pitchFamily="34" charset="0"/>
              <a:buChar char="•"/>
              <a:defRPr/>
            </a:pPr>
            <a:r>
              <a:rPr lang="it-IT" sz="2400" dirty="0" err="1" smtClean="0">
                <a:solidFill>
                  <a:srgbClr val="002060"/>
                </a:solidFill>
                <a:ea typeface="MS PGothic" pitchFamily="34" charset="-128"/>
              </a:rPr>
              <a:t>What</a:t>
            </a:r>
            <a:r>
              <a:rPr lang="it-IT" sz="2400" dirty="0" smtClean="0">
                <a:solidFill>
                  <a:srgbClr val="002060"/>
                </a:solidFill>
                <a:ea typeface="MS PGothic" pitchFamily="34" charset="-128"/>
              </a:rPr>
              <a:t> </a:t>
            </a:r>
            <a:r>
              <a:rPr lang="it-IT" sz="2400" dirty="0" err="1" smtClean="0">
                <a:solidFill>
                  <a:srgbClr val="002060"/>
                </a:solidFill>
                <a:ea typeface="MS PGothic" pitchFamily="34" charset="-128"/>
              </a:rPr>
              <a:t>is</a:t>
            </a:r>
            <a:r>
              <a:rPr lang="it-IT" sz="2400" dirty="0" smtClean="0">
                <a:solidFill>
                  <a:srgbClr val="002060"/>
                </a:solidFill>
                <a:ea typeface="MS PGothic" pitchFamily="34" charset="-128"/>
              </a:rPr>
              <a:t> the appropriate </a:t>
            </a:r>
            <a:r>
              <a:rPr lang="it-IT" sz="2400" dirty="0" err="1" smtClean="0">
                <a:solidFill>
                  <a:srgbClr val="002060"/>
                </a:solidFill>
                <a:ea typeface="MS PGothic" pitchFamily="34" charset="-128"/>
              </a:rPr>
              <a:t>approach</a:t>
            </a:r>
            <a:r>
              <a:rPr lang="it-IT" sz="2400" dirty="0" smtClean="0">
                <a:solidFill>
                  <a:srgbClr val="002060"/>
                </a:solidFill>
                <a:ea typeface="MS PGothic" pitchFamily="34" charset="-128"/>
              </a:rPr>
              <a:t>/</a:t>
            </a:r>
            <a:r>
              <a:rPr lang="it-IT" sz="2400" dirty="0" err="1" smtClean="0">
                <a:solidFill>
                  <a:srgbClr val="002060"/>
                </a:solidFill>
                <a:ea typeface="MS PGothic" pitchFamily="34" charset="-128"/>
              </a:rPr>
              <a:t>instrument</a:t>
            </a:r>
            <a:r>
              <a:rPr lang="it-IT" sz="2400" dirty="0" smtClean="0">
                <a:solidFill>
                  <a:srgbClr val="002060"/>
                </a:solidFill>
                <a:ea typeface="MS PGothic" pitchFamily="34" charset="-128"/>
              </a:rPr>
              <a:t> to </a:t>
            </a:r>
            <a:r>
              <a:rPr lang="it-IT" sz="2400" dirty="0">
                <a:solidFill>
                  <a:srgbClr val="002060"/>
                </a:solidFill>
                <a:ea typeface="MS PGothic" pitchFamily="34" charset="-128"/>
              </a:rPr>
              <a:t>create incentive for </a:t>
            </a:r>
            <a:r>
              <a:rPr lang="it-IT" sz="2400" dirty="0" err="1">
                <a:solidFill>
                  <a:srgbClr val="002060"/>
                </a:solidFill>
                <a:ea typeface="MS PGothic" pitchFamily="34" charset="-128"/>
              </a:rPr>
              <a:t>contractors</a:t>
            </a:r>
            <a:r>
              <a:rPr lang="it-IT" sz="2400" dirty="0">
                <a:solidFill>
                  <a:srgbClr val="002060"/>
                </a:solidFill>
                <a:ea typeface="MS PGothic" pitchFamily="34" charset="-128"/>
              </a:rPr>
              <a:t> to propose </a:t>
            </a:r>
            <a:r>
              <a:rPr lang="it-IT" sz="2400" dirty="0" err="1">
                <a:solidFill>
                  <a:srgbClr val="002060"/>
                </a:solidFill>
                <a:ea typeface="MS PGothic" pitchFamily="34" charset="-128"/>
              </a:rPr>
              <a:t>valuable</a:t>
            </a:r>
            <a:r>
              <a:rPr lang="it-IT" sz="2400" dirty="0">
                <a:solidFill>
                  <a:srgbClr val="002060"/>
                </a:solidFill>
                <a:ea typeface="MS PGothic" pitchFamily="34" charset="-128"/>
              </a:rPr>
              <a:t> </a:t>
            </a:r>
            <a:r>
              <a:rPr lang="it-IT" sz="2400" dirty="0" err="1">
                <a:solidFill>
                  <a:srgbClr val="002060"/>
                </a:solidFill>
                <a:ea typeface="MS PGothic" pitchFamily="34" charset="-128"/>
              </a:rPr>
              <a:t>solutions</a:t>
            </a:r>
            <a:r>
              <a:rPr lang="it-IT" sz="2400" dirty="0" smtClean="0">
                <a:solidFill>
                  <a:srgbClr val="002060"/>
                </a:solidFill>
                <a:ea typeface="MS PGothic" pitchFamily="34" charset="-128"/>
              </a:rPr>
              <a:t>?</a:t>
            </a:r>
            <a:endParaRPr lang="en-GB" sz="2400" dirty="0">
              <a:solidFill>
                <a:srgbClr val="002060"/>
              </a:solidFill>
              <a:ea typeface="MS PGothic" pitchFamily="34" charset="-128"/>
            </a:endParaRPr>
          </a:p>
          <a:p>
            <a:pPr marL="342900" indent="-342900" algn="ctr">
              <a:buFont typeface="Arial" panose="020B0604020202020204" pitchFamily="34" charset="0"/>
              <a:buChar char="•"/>
              <a:defRPr/>
            </a:pPr>
            <a:endParaRPr lang="it-IT" sz="2400" dirty="0">
              <a:solidFill>
                <a:srgbClr val="002060"/>
              </a:solidFill>
              <a:ea typeface="MS PGothic" pitchFamily="34" charset="-128"/>
            </a:endParaRPr>
          </a:p>
          <a:p>
            <a:pPr algn="ctr">
              <a:defRPr/>
            </a:pPr>
            <a:endParaRPr lang="it-IT" altLang="it-IT" sz="2400" dirty="0">
              <a:solidFill>
                <a:srgbClr val="002060"/>
              </a:solidFill>
              <a:ea typeface="MS PGothic" pitchFamily="34" charset="-128"/>
            </a:endParaRPr>
          </a:p>
        </p:txBody>
      </p:sp>
      <p:grpSp>
        <p:nvGrpSpPr>
          <p:cNvPr id="5" name="Gruppo 4"/>
          <p:cNvGrpSpPr/>
          <p:nvPr/>
        </p:nvGrpSpPr>
        <p:grpSpPr>
          <a:xfrm>
            <a:off x="2843808" y="404664"/>
            <a:ext cx="892839" cy="892839"/>
            <a:chOff x="6609" y="550368"/>
            <a:chExt cx="892839" cy="892839"/>
          </a:xfrm>
        </p:grpSpPr>
        <p:sp>
          <p:nvSpPr>
            <p:cNvPr id="6" name="Ovale 5"/>
            <p:cNvSpPr/>
            <p:nvPr/>
          </p:nvSpPr>
          <p:spPr>
            <a:xfrm>
              <a:off x="6609" y="550368"/>
              <a:ext cx="892839" cy="8928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e 4"/>
            <p:cNvSpPr/>
            <p:nvPr/>
          </p:nvSpPr>
          <p:spPr>
            <a:xfrm>
              <a:off x="137362" y="681121"/>
              <a:ext cx="631333" cy="63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4</a:t>
              </a:r>
              <a:endParaRPr lang="it-IT" sz="2300" kern="1200" dirty="0"/>
            </a:p>
          </p:txBody>
        </p:sp>
      </p:grpSp>
      <p:sp>
        <p:nvSpPr>
          <p:cNvPr id="8" name="CasellaDiTesto 7"/>
          <p:cNvSpPr txBox="1"/>
          <p:nvPr/>
        </p:nvSpPr>
        <p:spPr>
          <a:xfrm>
            <a:off x="3923928" y="620688"/>
            <a:ext cx="4176464" cy="523220"/>
          </a:xfrm>
          <a:prstGeom prst="rect">
            <a:avLst/>
          </a:prstGeom>
          <a:noFill/>
        </p:spPr>
        <p:txBody>
          <a:bodyPr wrap="square" rtlCol="0">
            <a:spAutoFit/>
          </a:bodyPr>
          <a:lstStyle/>
          <a:p>
            <a:r>
              <a:rPr lang="it-IT" sz="2800" b="1" dirty="0" err="1">
                <a:solidFill>
                  <a:srgbClr val="FFF900"/>
                </a:solidFill>
                <a:effectLst>
                  <a:outerShdw blurRad="38100" dist="38100" dir="2700000" algn="tl">
                    <a:srgbClr val="000000">
                      <a:alpha val="43137"/>
                    </a:srgbClr>
                  </a:outerShdw>
                </a:effectLst>
              </a:rPr>
              <a:t>Key</a:t>
            </a:r>
            <a:r>
              <a:rPr lang="it-IT" sz="2800" b="1" dirty="0">
                <a:solidFill>
                  <a:srgbClr val="FFF900"/>
                </a:solidFill>
                <a:effectLst>
                  <a:outerShdw blurRad="38100" dist="38100" dir="2700000" algn="tl">
                    <a:srgbClr val="000000">
                      <a:alpha val="43137"/>
                    </a:srgbClr>
                  </a:outerShdw>
                </a:effectLst>
              </a:rPr>
              <a:t> </a:t>
            </a:r>
            <a:r>
              <a:rPr lang="it-IT" sz="2800" b="1" dirty="0" err="1">
                <a:solidFill>
                  <a:srgbClr val="FFF900"/>
                </a:solidFill>
                <a:effectLst>
                  <a:outerShdw blurRad="38100" dist="38100" dir="2700000" algn="tl">
                    <a:srgbClr val="000000">
                      <a:alpha val="43137"/>
                    </a:srgbClr>
                  </a:outerShdw>
                </a:effectLst>
              </a:rPr>
              <a:t>questions</a:t>
            </a:r>
            <a:endParaRPr lang="it-IT" sz="2800" b="1" dirty="0">
              <a:solidFill>
                <a:srgbClr val="FFF900"/>
              </a:solidFill>
              <a:effectLst>
                <a:outerShdw blurRad="38100" dist="38100" dir="2700000" algn="tl">
                  <a:srgbClr val="000000">
                    <a:alpha val="43137"/>
                  </a:srgbClr>
                </a:outerShdw>
              </a:effectLst>
            </a:endParaRPr>
          </a:p>
        </p:txBody>
      </p:sp>
      <p:graphicFrame>
        <p:nvGraphicFramePr>
          <p:cNvPr id="9" name="Diagramma 8"/>
          <p:cNvGraphicFramePr/>
          <p:nvPr>
            <p:extLst>
              <p:ext uri="{D42A27DB-BD31-4B8C-83A1-F6EECF244321}">
                <p14:modId xmlns:p14="http://schemas.microsoft.com/office/powerpoint/2010/main" val="1345536452"/>
              </p:ext>
            </p:extLst>
          </p:nvPr>
        </p:nvGraphicFramePr>
        <p:xfrm>
          <a:off x="1601552" y="2621136"/>
          <a:ext cx="7236296"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587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00210" y="1347733"/>
            <a:ext cx="7128792" cy="2585323"/>
          </a:xfrm>
          <a:prstGeom prst="rect">
            <a:avLst/>
          </a:prstGeom>
          <a:noFill/>
        </p:spPr>
        <p:txBody>
          <a:bodyPr wrap="square" rtlCol="0">
            <a:spAutoFit/>
          </a:bodyPr>
          <a:lstStyle/>
          <a:p>
            <a:pPr algn="r"/>
            <a:r>
              <a:rPr lang="it-IT" sz="5400" dirty="0" smtClean="0">
                <a:solidFill>
                  <a:schemeClr val="accent1">
                    <a:lumMod val="75000"/>
                  </a:schemeClr>
                </a:solidFill>
              </a:rPr>
              <a:t>       </a:t>
            </a:r>
            <a:r>
              <a:rPr lang="it-IT" sz="1200" dirty="0" err="1" smtClean="0">
                <a:solidFill>
                  <a:schemeClr val="accent1">
                    <a:lumMod val="75000"/>
                  </a:schemeClr>
                </a:solidFill>
              </a:rPr>
              <a:t>if</a:t>
            </a:r>
            <a:r>
              <a:rPr lang="it-IT" sz="1200" dirty="0" smtClean="0">
                <a:solidFill>
                  <a:schemeClr val="accent1">
                    <a:lumMod val="75000"/>
                  </a:schemeClr>
                </a:solidFill>
              </a:rPr>
              <a:t> </a:t>
            </a:r>
            <a:r>
              <a:rPr lang="it-IT" sz="1200" dirty="0" err="1" smtClean="0">
                <a:solidFill>
                  <a:schemeClr val="accent1">
                    <a:lumMod val="75000"/>
                  </a:schemeClr>
                </a:solidFill>
              </a:rPr>
              <a:t>you</a:t>
            </a:r>
            <a:r>
              <a:rPr lang="it-IT" sz="1200" dirty="0" smtClean="0">
                <a:solidFill>
                  <a:schemeClr val="accent1">
                    <a:lumMod val="75000"/>
                  </a:schemeClr>
                </a:solidFill>
              </a:rPr>
              <a:t> are a </a:t>
            </a:r>
            <a:r>
              <a:rPr lang="it-IT" sz="1200" dirty="0" err="1" smtClean="0">
                <a:solidFill>
                  <a:schemeClr val="accent1">
                    <a:lumMod val="75000"/>
                  </a:schemeClr>
                </a:solidFill>
              </a:rPr>
              <a:t>procurer</a:t>
            </a:r>
            <a:r>
              <a:rPr lang="it-IT" sz="1200" dirty="0" smtClean="0">
                <a:solidFill>
                  <a:schemeClr val="accent1">
                    <a:lumMod val="75000"/>
                  </a:schemeClr>
                </a:solidFill>
              </a:rPr>
              <a:t> in water </a:t>
            </a:r>
            <a:r>
              <a:rPr lang="it-IT" sz="1200" dirty="0" err="1" smtClean="0">
                <a:solidFill>
                  <a:schemeClr val="accent1">
                    <a:lumMod val="75000"/>
                  </a:schemeClr>
                </a:solidFill>
              </a:rPr>
              <a:t>sector</a:t>
            </a:r>
            <a:endParaRPr lang="it-IT" sz="1200" dirty="0" smtClean="0">
              <a:solidFill>
                <a:schemeClr val="accent1">
                  <a:lumMod val="75000"/>
                </a:schemeClr>
              </a:solidFill>
            </a:endParaRPr>
          </a:p>
          <a:p>
            <a:pPr algn="r"/>
            <a:r>
              <a:rPr lang="it-IT" sz="5400" dirty="0" smtClean="0">
                <a:solidFill>
                  <a:schemeClr val="accent1">
                    <a:lumMod val="75000"/>
                  </a:schemeClr>
                </a:solidFill>
              </a:rPr>
              <a:t>Join </a:t>
            </a:r>
            <a:r>
              <a:rPr lang="it-IT" sz="5400" dirty="0" err="1" smtClean="0">
                <a:solidFill>
                  <a:schemeClr val="accent1">
                    <a:lumMod val="75000"/>
                  </a:schemeClr>
                </a:solidFill>
              </a:rPr>
              <a:t>WaterPiPP</a:t>
            </a:r>
            <a:r>
              <a:rPr lang="it-IT" sz="5400" dirty="0" smtClean="0">
                <a:solidFill>
                  <a:schemeClr val="accent1">
                    <a:lumMod val="75000"/>
                  </a:schemeClr>
                </a:solidFill>
              </a:rPr>
              <a:t> !</a:t>
            </a:r>
          </a:p>
          <a:p>
            <a:pPr algn="r"/>
            <a:endParaRPr lang="it-IT" sz="5400" dirty="0">
              <a:solidFill>
                <a:schemeClr val="accent1">
                  <a:lumMod val="75000"/>
                </a:schemeClr>
              </a:solidFill>
            </a:endParaRPr>
          </a:p>
        </p:txBody>
      </p:sp>
      <p:sp>
        <p:nvSpPr>
          <p:cNvPr id="6" name="Rettangolo 5"/>
          <p:cNvSpPr/>
          <p:nvPr/>
        </p:nvSpPr>
        <p:spPr>
          <a:xfrm>
            <a:off x="1475656" y="3412157"/>
            <a:ext cx="7416824" cy="2369880"/>
          </a:xfrm>
          <a:prstGeom prst="rect">
            <a:avLst/>
          </a:prstGeom>
        </p:spPr>
        <p:txBody>
          <a:bodyPr wrap="square">
            <a:spAutoFit/>
          </a:bodyPr>
          <a:lstStyle/>
          <a:p>
            <a:pPr algn="r"/>
            <a:r>
              <a:rPr lang="it-IT" altLang="it-IT" sz="3200" dirty="0" smtClean="0">
                <a:solidFill>
                  <a:schemeClr val="bg2">
                    <a:lumMod val="75000"/>
                  </a:schemeClr>
                </a:solidFill>
              </a:rPr>
              <a:t>For </a:t>
            </a:r>
            <a:r>
              <a:rPr lang="it-IT" altLang="it-IT" sz="3200" dirty="0" err="1" smtClean="0">
                <a:solidFill>
                  <a:schemeClr val="bg2">
                    <a:lumMod val="75000"/>
                  </a:schemeClr>
                </a:solidFill>
              </a:rPr>
              <a:t>further</a:t>
            </a:r>
            <a:r>
              <a:rPr lang="it-IT" altLang="it-IT" sz="3200" dirty="0" smtClean="0">
                <a:solidFill>
                  <a:schemeClr val="bg2">
                    <a:lumMod val="75000"/>
                  </a:schemeClr>
                </a:solidFill>
              </a:rPr>
              <a:t> info:</a:t>
            </a:r>
          </a:p>
          <a:p>
            <a:pPr algn="r"/>
            <a:r>
              <a:rPr lang="it-IT" altLang="it-IT" sz="3200" b="1" dirty="0" smtClean="0">
                <a:solidFill>
                  <a:schemeClr val="accent6"/>
                </a:solidFill>
              </a:rPr>
              <a:t>Francois TOUCHAIS  </a:t>
            </a:r>
            <a:r>
              <a:rPr lang="it-IT" altLang="it-IT" dirty="0" smtClean="0">
                <a:solidFill>
                  <a:schemeClr val="accent6"/>
                </a:solidFill>
              </a:rPr>
              <a:t>(Project Coordinator)</a:t>
            </a:r>
          </a:p>
          <a:p>
            <a:pPr algn="r"/>
            <a:r>
              <a:rPr lang="it-IT" sz="2600" b="1" dirty="0">
                <a:solidFill>
                  <a:schemeClr val="accent1">
                    <a:lumMod val="75000"/>
                  </a:schemeClr>
                </a:solidFill>
              </a:rPr>
              <a:t>f.touchais@oieau.fr</a:t>
            </a:r>
            <a:endParaRPr lang="it-IT" altLang="it-IT" sz="2600" b="1" dirty="0">
              <a:solidFill>
                <a:schemeClr val="accent1">
                  <a:lumMod val="75000"/>
                </a:schemeClr>
              </a:solidFill>
            </a:endParaRPr>
          </a:p>
          <a:p>
            <a:pPr algn="r"/>
            <a:r>
              <a:rPr lang="it-IT" altLang="it-IT" sz="3200" b="1" dirty="0" smtClean="0">
                <a:solidFill>
                  <a:schemeClr val="accent6"/>
                </a:solidFill>
              </a:rPr>
              <a:t>Sara BEDIN </a:t>
            </a:r>
            <a:r>
              <a:rPr lang="it-IT" altLang="it-IT" dirty="0">
                <a:solidFill>
                  <a:schemeClr val="accent6"/>
                </a:solidFill>
              </a:rPr>
              <a:t>(</a:t>
            </a:r>
            <a:r>
              <a:rPr lang="it-IT" altLang="it-IT" dirty="0" err="1">
                <a:solidFill>
                  <a:schemeClr val="accent6"/>
                </a:solidFill>
              </a:rPr>
              <a:t>Piloting</a:t>
            </a:r>
            <a:r>
              <a:rPr lang="it-IT" altLang="it-IT" dirty="0">
                <a:solidFill>
                  <a:schemeClr val="accent6"/>
                </a:solidFill>
              </a:rPr>
              <a:t> Action </a:t>
            </a:r>
            <a:r>
              <a:rPr lang="it-IT" altLang="it-IT" dirty="0" smtClean="0">
                <a:solidFill>
                  <a:schemeClr val="accent6"/>
                </a:solidFill>
              </a:rPr>
              <a:t>WP Leader and PCP </a:t>
            </a:r>
            <a:r>
              <a:rPr lang="it-IT" altLang="it-IT" dirty="0" err="1" smtClean="0">
                <a:solidFill>
                  <a:schemeClr val="accent6"/>
                </a:solidFill>
              </a:rPr>
              <a:t>expert</a:t>
            </a:r>
            <a:r>
              <a:rPr lang="it-IT" altLang="it-IT" dirty="0" smtClean="0">
                <a:solidFill>
                  <a:schemeClr val="accent6"/>
                </a:solidFill>
              </a:rPr>
              <a:t> )</a:t>
            </a:r>
            <a:endParaRPr lang="it-IT" altLang="it-IT" dirty="0">
              <a:solidFill>
                <a:schemeClr val="accent6"/>
              </a:solidFill>
            </a:endParaRPr>
          </a:p>
          <a:p>
            <a:pPr algn="r"/>
            <a:r>
              <a:rPr lang="it-IT" altLang="it-IT" sz="2600" b="1" dirty="0" smtClean="0">
                <a:solidFill>
                  <a:schemeClr val="accent1">
                    <a:lumMod val="75000"/>
                  </a:schemeClr>
                </a:solidFill>
              </a:rPr>
              <a:t>sara.bedin@ambrosetti.eu</a:t>
            </a:r>
            <a:endParaRPr lang="it-IT" altLang="it-IT" sz="2600" b="1" dirty="0">
              <a:solidFill>
                <a:schemeClr val="accent1">
                  <a:lumMod val="75000"/>
                </a:schemeClr>
              </a:solidFill>
            </a:endParaRPr>
          </a:p>
        </p:txBody>
      </p:sp>
    </p:spTree>
    <p:extLst>
      <p:ext uri="{BB962C8B-B14F-4D97-AF65-F5344CB8AC3E}">
        <p14:creationId xmlns:p14="http://schemas.microsoft.com/office/powerpoint/2010/main" val="92350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Call ICT-34</a:t>
            </a:r>
            <a:endParaRPr lang="fr-FR" b="1" dirty="0"/>
          </a:p>
        </p:txBody>
      </p:sp>
      <p:sp>
        <p:nvSpPr>
          <p:cNvPr id="3" name="Espace réservé du contenu 2"/>
          <p:cNvSpPr>
            <a:spLocks noGrp="1"/>
          </p:cNvSpPr>
          <p:nvPr>
            <p:ph idx="1"/>
          </p:nvPr>
        </p:nvSpPr>
        <p:spPr>
          <a:xfrm>
            <a:off x="2195736" y="1556792"/>
            <a:ext cx="6491064" cy="4569371"/>
          </a:xfrm>
        </p:spPr>
        <p:txBody>
          <a:bodyPr/>
          <a:lstStyle/>
          <a:p>
            <a:r>
              <a:rPr lang="en-US" dirty="0"/>
              <a:t>Smart Water Metering </a:t>
            </a:r>
            <a:r>
              <a:rPr lang="en-US" dirty="0" smtClean="0"/>
              <a:t>Pre-Commercial </a:t>
            </a:r>
            <a:r>
              <a:rPr lang="en-US" dirty="0"/>
              <a:t>Procurement</a:t>
            </a:r>
            <a:br>
              <a:rPr lang="en-US" dirty="0"/>
            </a:br>
            <a:r>
              <a:rPr lang="en-US" i="1" dirty="0"/>
              <a:t>Project </a:t>
            </a:r>
            <a:r>
              <a:rPr lang="en-US" i="1" dirty="0" smtClean="0"/>
              <a:t>Proposal</a:t>
            </a:r>
          </a:p>
          <a:p>
            <a:r>
              <a:rPr lang="en-US" dirty="0"/>
              <a:t>Partners welcome </a:t>
            </a:r>
            <a:r>
              <a:rPr lang="en-US" dirty="0" smtClean="0"/>
              <a:t>: European </a:t>
            </a:r>
            <a:r>
              <a:rPr lang="en-US" dirty="0"/>
              <a:t>Public Water Utilities, </a:t>
            </a:r>
            <a:r>
              <a:rPr lang="en-US" sz="2400" dirty="0"/>
              <a:t>willing to share research and demonstration of innovative technologies for water </a:t>
            </a:r>
            <a:r>
              <a:rPr lang="en-US" sz="2400" dirty="0" smtClean="0"/>
              <a:t>metering</a:t>
            </a:r>
          </a:p>
          <a:p>
            <a:r>
              <a:rPr lang="en-US" dirty="0" smtClean="0"/>
              <a:t>Already from IT, FR, SP, BE + ?</a:t>
            </a:r>
            <a:endParaRPr lang="en-US" dirty="0"/>
          </a:p>
          <a:p>
            <a:endParaRPr lang="fr-FR" dirty="0"/>
          </a:p>
        </p:txBody>
      </p:sp>
    </p:spTree>
    <p:extLst>
      <p:ext uri="{BB962C8B-B14F-4D97-AF65-F5344CB8AC3E}">
        <p14:creationId xmlns:p14="http://schemas.microsoft.com/office/powerpoint/2010/main" val="375557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Call ICT-34</a:t>
            </a:r>
          </a:p>
        </p:txBody>
      </p:sp>
      <p:sp>
        <p:nvSpPr>
          <p:cNvPr id="3" name="Espace réservé du contenu 2"/>
          <p:cNvSpPr>
            <a:spLocks noGrp="1"/>
          </p:cNvSpPr>
          <p:nvPr>
            <p:ph idx="1"/>
          </p:nvPr>
        </p:nvSpPr>
        <p:spPr>
          <a:xfrm>
            <a:off x="1979712" y="1628800"/>
            <a:ext cx="6707088" cy="4497363"/>
          </a:xfrm>
        </p:spPr>
        <p:txBody>
          <a:bodyPr/>
          <a:lstStyle/>
          <a:p>
            <a:r>
              <a:rPr lang="fr-FR" dirty="0" smtClean="0"/>
              <a:t>Contact </a:t>
            </a:r>
            <a:r>
              <a:rPr lang="fr-FR" dirty="0" err="1" smtClean="0"/>
              <a:t>persons</a:t>
            </a:r>
            <a:r>
              <a:rPr lang="fr-FR" dirty="0" smtClean="0"/>
              <a:t> :</a:t>
            </a:r>
          </a:p>
          <a:p>
            <a:r>
              <a:rPr lang="en-US" dirty="0"/>
              <a:t>Mr. Gilles </a:t>
            </a:r>
            <a:r>
              <a:rPr lang="en-US" dirty="0" smtClean="0"/>
              <a:t>Neveu – </a:t>
            </a:r>
          </a:p>
          <a:p>
            <a:pPr marL="0" indent="0">
              <a:buNone/>
            </a:pPr>
            <a:r>
              <a:rPr lang="en-US" dirty="0" smtClean="0"/>
              <a:t>Office </a:t>
            </a:r>
            <a:r>
              <a:rPr lang="en-US" dirty="0"/>
              <a:t>International de </a:t>
            </a:r>
            <a:r>
              <a:rPr lang="en-US" dirty="0" err="1"/>
              <a:t>l’Eau</a:t>
            </a:r>
            <a:r>
              <a:rPr lang="en-US" dirty="0"/>
              <a:t> </a:t>
            </a:r>
            <a:r>
              <a:rPr lang="en-US" dirty="0" smtClean="0"/>
              <a:t>(</a:t>
            </a:r>
            <a:r>
              <a:rPr lang="en-US" dirty="0"/>
              <a:t>FR)</a:t>
            </a:r>
            <a:endParaRPr lang="fr-FR" dirty="0"/>
          </a:p>
          <a:p>
            <a:pPr marL="0" indent="0">
              <a:buNone/>
            </a:pPr>
            <a:r>
              <a:rPr lang="en-US" u="sng" dirty="0">
                <a:hlinkClick r:id="rId2"/>
              </a:rPr>
              <a:t>g.neveu@oieau.fr</a:t>
            </a:r>
            <a:endParaRPr lang="fr-FR" dirty="0"/>
          </a:p>
          <a:p>
            <a:r>
              <a:rPr lang="en-US" dirty="0"/>
              <a:t> </a:t>
            </a:r>
            <a:r>
              <a:rPr lang="it-IT" dirty="0" smtClean="0"/>
              <a:t>Mr</a:t>
            </a:r>
            <a:r>
              <a:rPr lang="it-IT" dirty="0"/>
              <a:t>. Diego Macchiella</a:t>
            </a:r>
            <a:endParaRPr lang="fr-FR" dirty="0"/>
          </a:p>
          <a:p>
            <a:pPr marL="0" indent="0">
              <a:buNone/>
            </a:pPr>
            <a:r>
              <a:rPr lang="it-IT" dirty="0"/>
              <a:t>VIVERACQUA S.c.a.r.l (IT)</a:t>
            </a:r>
            <a:endParaRPr lang="fr-FR" dirty="0"/>
          </a:p>
          <a:p>
            <a:pPr marL="0" indent="0">
              <a:buNone/>
            </a:pPr>
            <a:r>
              <a:rPr lang="it-IT" u="sng" dirty="0">
                <a:hlinkClick r:id="rId3"/>
              </a:rPr>
              <a:t>diego.macchiella@viveracqua.it</a:t>
            </a:r>
            <a:endParaRPr lang="fr-FR" dirty="0"/>
          </a:p>
          <a:p>
            <a:r>
              <a:rPr lang="fr-FR" dirty="0"/>
              <a:t> </a:t>
            </a:r>
          </a:p>
          <a:p>
            <a:endParaRPr lang="fr-FR" dirty="0"/>
          </a:p>
        </p:txBody>
      </p:sp>
    </p:spTree>
    <p:extLst>
      <p:ext uri="{BB962C8B-B14F-4D97-AF65-F5344CB8AC3E}">
        <p14:creationId xmlns:p14="http://schemas.microsoft.com/office/powerpoint/2010/main" val="132940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81138" y="1052736"/>
            <a:ext cx="7205662" cy="4525963"/>
          </a:xfrm>
        </p:spPr>
        <p:txBody>
          <a:bodyPr/>
          <a:lstStyle/>
          <a:p>
            <a:pPr>
              <a:buFont typeface="Wingdings" pitchFamily="2" charset="2"/>
              <a:buChar char="§"/>
            </a:pPr>
            <a:r>
              <a:rPr lang="en-AU" sz="2000" b="1" dirty="0">
                <a:solidFill>
                  <a:srgbClr val="82A8DC"/>
                </a:solidFill>
              </a:rPr>
              <a:t>Gathering together experts and practitioners</a:t>
            </a:r>
            <a:r>
              <a:rPr lang="en-AU" sz="2000" b="1" dirty="0">
                <a:solidFill>
                  <a:srgbClr val="3A7DCE"/>
                </a:solidFill>
              </a:rPr>
              <a:t> </a:t>
            </a:r>
            <a:r>
              <a:rPr lang="en-AU" sz="2000" dirty="0"/>
              <a:t>in the area of water procurement to facilitate exchange of </a:t>
            </a:r>
            <a:r>
              <a:rPr lang="en-AU" sz="2000" dirty="0" smtClean="0"/>
              <a:t>knowledge</a:t>
            </a:r>
            <a:endParaRPr lang="en-AU" sz="2000" dirty="0"/>
          </a:p>
          <a:p>
            <a:endParaRPr lang="en-AU" sz="2000" dirty="0"/>
          </a:p>
          <a:p>
            <a:pPr>
              <a:buFont typeface="Wingdings" pitchFamily="2" charset="2"/>
              <a:buChar char="§"/>
            </a:pPr>
            <a:r>
              <a:rPr lang="en-AU" sz="2000" b="1" dirty="0">
                <a:solidFill>
                  <a:srgbClr val="82A8DC"/>
                </a:solidFill>
              </a:rPr>
              <a:t>Acting as an information hub</a:t>
            </a:r>
            <a:r>
              <a:rPr lang="en-AU" sz="2000" b="1" dirty="0">
                <a:solidFill>
                  <a:srgbClr val="3A7DCE"/>
                </a:solidFill>
              </a:rPr>
              <a:t> </a:t>
            </a:r>
            <a:r>
              <a:rPr lang="en-AU" sz="2000" dirty="0"/>
              <a:t>providing the latest and most relevant information about the procurement of innovative products and services in the water </a:t>
            </a:r>
            <a:r>
              <a:rPr lang="en-AU" sz="2000" dirty="0" smtClean="0"/>
              <a:t>sector</a:t>
            </a:r>
            <a:endParaRPr lang="en-AU" sz="2000" dirty="0"/>
          </a:p>
          <a:p>
            <a:endParaRPr lang="en-AU" sz="2000" dirty="0"/>
          </a:p>
          <a:p>
            <a:pPr>
              <a:buFont typeface="Wingdings" pitchFamily="2" charset="2"/>
              <a:buChar char="§"/>
            </a:pPr>
            <a:r>
              <a:rPr lang="en-AU" sz="2000" b="1" dirty="0">
                <a:solidFill>
                  <a:srgbClr val="82A8DC"/>
                </a:solidFill>
              </a:rPr>
              <a:t>Creating a community of practitioners</a:t>
            </a:r>
            <a:r>
              <a:rPr lang="en-AU" sz="2000" b="1" dirty="0">
                <a:solidFill>
                  <a:srgbClr val="3A7DCE"/>
                </a:solidFill>
              </a:rPr>
              <a:t> </a:t>
            </a:r>
            <a:r>
              <a:rPr lang="en-AU" sz="2000" dirty="0"/>
              <a:t>who can openly discuss the procurement of innovative products and services in the water </a:t>
            </a:r>
            <a:r>
              <a:rPr lang="en-AU" sz="2000" dirty="0" smtClean="0"/>
              <a:t>sector</a:t>
            </a:r>
          </a:p>
          <a:p>
            <a:pPr>
              <a:buFont typeface="Wingdings" pitchFamily="2" charset="2"/>
              <a:buChar char="§"/>
            </a:pPr>
            <a:endParaRPr lang="en-AU" sz="2000" dirty="0" smtClean="0"/>
          </a:p>
          <a:p>
            <a:pPr>
              <a:buFont typeface="Wingdings" pitchFamily="2" charset="2"/>
              <a:buChar char="§"/>
            </a:pPr>
            <a:r>
              <a:rPr lang="en-US" sz="2000" b="1" dirty="0">
                <a:solidFill>
                  <a:srgbClr val="82A8DC"/>
                </a:solidFill>
              </a:rPr>
              <a:t>Financed by: </a:t>
            </a:r>
            <a:r>
              <a:rPr lang="en-US" sz="2000" dirty="0"/>
              <a:t>European Union – 7th Framework </a:t>
            </a:r>
            <a:r>
              <a:rPr lang="en-US" sz="2000" dirty="0" err="1" smtClean="0"/>
              <a:t>prog</a:t>
            </a:r>
            <a:r>
              <a:rPr lang="en-US" sz="2000" dirty="0" smtClean="0"/>
              <a:t>. </a:t>
            </a:r>
            <a:endParaRPr lang="en-US" sz="2000" dirty="0"/>
          </a:p>
          <a:p>
            <a:pPr>
              <a:buFont typeface="Wingdings" pitchFamily="2" charset="2"/>
              <a:buChar char="§"/>
            </a:pPr>
            <a:endParaRPr lang="en-US" sz="2000" b="1" dirty="0">
              <a:solidFill>
                <a:srgbClr val="82A8DC"/>
              </a:solidFill>
            </a:endParaRPr>
          </a:p>
          <a:p>
            <a:pPr>
              <a:buFont typeface="Wingdings" pitchFamily="2" charset="2"/>
              <a:buChar char="§"/>
            </a:pPr>
            <a:r>
              <a:rPr lang="en-US" sz="2000" b="1" dirty="0">
                <a:solidFill>
                  <a:srgbClr val="82A8DC"/>
                </a:solidFill>
              </a:rPr>
              <a:t>Duration: </a:t>
            </a:r>
            <a:r>
              <a:rPr lang="en-US" sz="2000" dirty="0"/>
              <a:t>1st </a:t>
            </a:r>
            <a:r>
              <a:rPr lang="en-US" sz="2000" dirty="0" smtClean="0"/>
              <a:t>Jan. </a:t>
            </a:r>
            <a:r>
              <a:rPr lang="en-US" sz="2000" dirty="0"/>
              <a:t>2014 </a:t>
            </a:r>
            <a:r>
              <a:rPr lang="en-US" sz="2000" dirty="0">
                <a:sym typeface="Wingdings" panose="05000000000000000000" pitchFamily="2" charset="2"/>
              </a:rPr>
              <a:t></a:t>
            </a:r>
            <a:r>
              <a:rPr lang="en-US" sz="2000" dirty="0" smtClean="0"/>
              <a:t> </a:t>
            </a:r>
            <a:r>
              <a:rPr lang="en-US" sz="2000" dirty="0"/>
              <a:t>31st </a:t>
            </a:r>
            <a:r>
              <a:rPr lang="en-US" sz="2000" dirty="0" smtClean="0"/>
              <a:t>Dec. </a:t>
            </a:r>
            <a:r>
              <a:rPr lang="en-US" sz="2000" dirty="0"/>
              <a:t>2016 (36 months)</a:t>
            </a:r>
            <a:r>
              <a:rPr lang="en-US" sz="2000" b="1" dirty="0">
                <a:solidFill>
                  <a:srgbClr val="82A8DC"/>
                </a:solidFill>
              </a:rPr>
              <a:t/>
            </a:r>
            <a:br>
              <a:rPr lang="en-US" sz="2000" b="1" dirty="0">
                <a:solidFill>
                  <a:srgbClr val="82A8DC"/>
                </a:solidFill>
              </a:rPr>
            </a:br>
            <a:endParaRPr lang="en-US" sz="2000" b="1" dirty="0">
              <a:solidFill>
                <a:srgbClr val="82A8DC"/>
              </a:solidFill>
            </a:endParaRPr>
          </a:p>
          <a:p>
            <a:pPr>
              <a:buFont typeface="Wingdings" pitchFamily="2" charset="2"/>
              <a:buChar char="§"/>
            </a:pPr>
            <a:r>
              <a:rPr lang="en-US" sz="2000" b="1" dirty="0">
                <a:solidFill>
                  <a:srgbClr val="82A8DC"/>
                </a:solidFill>
              </a:rPr>
              <a:t>Total Budget :</a:t>
            </a:r>
            <a:r>
              <a:rPr lang="en-US" sz="2000" dirty="0"/>
              <a:t> 1,332,545 €</a:t>
            </a:r>
          </a:p>
          <a:p>
            <a:pPr>
              <a:buFont typeface="Wingdings" pitchFamily="2" charset="2"/>
              <a:buChar char="§"/>
            </a:pPr>
            <a:endParaRPr lang="de-DE" sz="2400" dirty="0"/>
          </a:p>
        </p:txBody>
      </p:sp>
      <p:sp>
        <p:nvSpPr>
          <p:cNvPr id="4" name="Title 23"/>
          <p:cNvSpPr>
            <a:spLocks/>
          </p:cNvSpPr>
          <p:nvPr/>
        </p:nvSpPr>
        <p:spPr bwMode="auto">
          <a:xfrm>
            <a:off x="1481138" y="53975"/>
            <a:ext cx="7467600" cy="917575"/>
          </a:xfrm>
          <a:prstGeom prst="rect">
            <a:avLst/>
          </a:prstGeom>
          <a:noFill/>
          <a:ln w="9525">
            <a:noFill/>
            <a:miter lim="800000"/>
            <a:headEnd/>
            <a:tailEnd/>
          </a:ln>
        </p:spPr>
        <p:txBody>
          <a:bodyPr anchor="ctr"/>
          <a:lstStyle/>
          <a:p>
            <a:pPr algn="ctr"/>
            <a:r>
              <a:rPr lang="en-GB" sz="2800" b="1" dirty="0" smtClean="0">
                <a:solidFill>
                  <a:srgbClr val="FFF900"/>
                </a:solidFill>
                <a:effectLst>
                  <a:outerShdw blurRad="38100" dist="38100" dir="2700000" algn="tl">
                    <a:srgbClr val="000000">
                      <a:alpha val="43137"/>
                    </a:srgbClr>
                  </a:outerShdw>
                </a:effectLst>
              </a:rPr>
              <a:t>Key Features</a:t>
            </a:r>
            <a:endParaRPr lang="en-GB" sz="2800" b="1" dirty="0">
              <a:solidFill>
                <a:srgbClr val="FFF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157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3250" t="25200" r="34757" b="15334"/>
          <a:stretch/>
        </p:blipFill>
        <p:spPr bwMode="auto">
          <a:xfrm>
            <a:off x="1590405" y="-23564"/>
            <a:ext cx="7806131" cy="69089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23"/>
          <p:cNvSpPr>
            <a:spLocks/>
          </p:cNvSpPr>
          <p:nvPr/>
        </p:nvSpPr>
        <p:spPr bwMode="auto">
          <a:xfrm>
            <a:off x="-180528" y="3789040"/>
            <a:ext cx="7467600" cy="917575"/>
          </a:xfrm>
          <a:prstGeom prst="rect">
            <a:avLst/>
          </a:prstGeom>
          <a:noFill/>
          <a:ln w="9525">
            <a:noFill/>
            <a:miter lim="800000"/>
            <a:headEnd/>
            <a:tailEnd/>
          </a:ln>
        </p:spPr>
        <p:txBody>
          <a:bodyPr anchor="ctr"/>
          <a:lstStyle/>
          <a:p>
            <a:pPr algn="ctr"/>
            <a:r>
              <a:rPr lang="en-GB" sz="2800" b="1" dirty="0" smtClean="0">
                <a:solidFill>
                  <a:srgbClr val="FFF900"/>
                </a:solidFill>
                <a:effectLst>
                  <a:outerShdw blurRad="38100" dist="38100" dir="2700000" algn="tl">
                    <a:srgbClr val="000000">
                      <a:alpha val="43137"/>
                    </a:srgbClr>
                  </a:outerShdw>
                </a:effectLst>
              </a:rPr>
              <a:t>Partners</a:t>
            </a:r>
            <a:endParaRPr lang="en-GB" sz="2800" b="1" dirty="0">
              <a:solidFill>
                <a:srgbClr val="FFF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8949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p:cNvSpPr>
            <a:spLocks/>
          </p:cNvSpPr>
          <p:nvPr/>
        </p:nvSpPr>
        <p:spPr bwMode="auto">
          <a:xfrm>
            <a:off x="1481138" y="53975"/>
            <a:ext cx="7467600" cy="917575"/>
          </a:xfrm>
          <a:prstGeom prst="rect">
            <a:avLst/>
          </a:prstGeom>
          <a:noFill/>
          <a:ln w="9525">
            <a:noFill/>
            <a:miter lim="800000"/>
            <a:headEnd/>
            <a:tailEnd/>
          </a:ln>
        </p:spPr>
        <p:txBody>
          <a:bodyPr anchor="ctr"/>
          <a:lstStyle/>
          <a:p>
            <a:pPr algn="ctr"/>
            <a:r>
              <a:rPr lang="en-GB" sz="2800" b="1" dirty="0" smtClean="0">
                <a:solidFill>
                  <a:srgbClr val="FFF900"/>
                </a:solidFill>
                <a:effectLst>
                  <a:outerShdw blurRad="38100" dist="38100" dir="2700000" algn="tl">
                    <a:srgbClr val="000000">
                      <a:alpha val="43137"/>
                    </a:srgbClr>
                  </a:outerShdw>
                </a:effectLst>
              </a:rPr>
              <a:t>Objectives and WPs</a:t>
            </a:r>
            <a:endParaRPr lang="en-GB" sz="2800" b="1" dirty="0">
              <a:solidFill>
                <a:srgbClr val="FFF900"/>
              </a:solidFill>
              <a:effectLst>
                <a:outerShdw blurRad="38100" dist="38100" dir="2700000" algn="tl">
                  <a:srgbClr val="000000">
                    <a:alpha val="43137"/>
                  </a:srgbClr>
                </a:outerShdw>
              </a:effectLst>
            </a:endParaRPr>
          </a:p>
        </p:txBody>
      </p:sp>
      <p:sp>
        <p:nvSpPr>
          <p:cNvPr id="5" name="Content Placeholder 24"/>
          <p:cNvSpPr txBox="1">
            <a:spLocks/>
          </p:cNvSpPr>
          <p:nvPr/>
        </p:nvSpPr>
        <p:spPr bwMode="auto">
          <a:xfrm>
            <a:off x="1711325" y="980728"/>
            <a:ext cx="6975475" cy="576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eaLnBrk="1" hangingPunct="1">
              <a:buFont typeface="Wingdings" pitchFamily="2" charset="2"/>
              <a:buChar char="§"/>
            </a:pPr>
            <a:r>
              <a:rPr lang="en-US" sz="2400" b="1" kern="0" dirty="0" smtClean="0">
                <a:solidFill>
                  <a:srgbClr val="3A7DCE"/>
                </a:solidFill>
              </a:rPr>
              <a:t>Analysis </a:t>
            </a:r>
            <a:r>
              <a:rPr lang="en-US" sz="2400" kern="0" dirty="0" smtClean="0"/>
              <a:t>of existing innovative procurement policies and practices (WP 1 – closed)</a:t>
            </a:r>
          </a:p>
          <a:p>
            <a:pPr eaLnBrk="1" hangingPunct="1">
              <a:buFontTx/>
              <a:buNone/>
            </a:pPr>
            <a:endParaRPr lang="en-US" sz="800" kern="0" dirty="0" smtClean="0"/>
          </a:p>
          <a:p>
            <a:pPr eaLnBrk="1" hangingPunct="1">
              <a:buFont typeface="Wingdings" pitchFamily="2" charset="2"/>
              <a:buChar char="§"/>
            </a:pPr>
            <a:r>
              <a:rPr lang="en-US" sz="2400" b="1" kern="0" dirty="0" smtClean="0">
                <a:solidFill>
                  <a:srgbClr val="3A7DCE"/>
                </a:solidFill>
              </a:rPr>
              <a:t>Development of strategy/methodology </a:t>
            </a:r>
            <a:r>
              <a:rPr lang="en-US" sz="2400" kern="0" dirty="0" smtClean="0"/>
              <a:t>for transfer to the water sector with stakeholder consultations (WP 2 – closed)</a:t>
            </a:r>
          </a:p>
          <a:p>
            <a:pPr eaLnBrk="1" hangingPunct="1">
              <a:buFontTx/>
              <a:buNone/>
            </a:pPr>
            <a:endParaRPr lang="en-US" sz="800" kern="0" dirty="0" smtClean="0"/>
          </a:p>
          <a:p>
            <a:pPr eaLnBrk="1" hangingPunct="1">
              <a:buFont typeface="Wingdings" pitchFamily="2" charset="2"/>
              <a:buChar char="§"/>
            </a:pPr>
            <a:r>
              <a:rPr lang="en-US" sz="2400" b="1" u="sng" kern="0" dirty="0">
                <a:solidFill>
                  <a:srgbClr val="3A7DCE"/>
                </a:solidFill>
              </a:rPr>
              <a:t>Pilot Activities : Test the application in procurement preparation </a:t>
            </a:r>
            <a:r>
              <a:rPr lang="en-US" sz="1600" b="1" u="sng" kern="0" dirty="0">
                <a:solidFill>
                  <a:srgbClr val="3A7DCE"/>
                </a:solidFill>
              </a:rPr>
              <a:t>(WP 4 – ongoing with </a:t>
            </a:r>
            <a:r>
              <a:rPr lang="en-US" sz="1600" b="1" u="sng" kern="0" dirty="0" err="1">
                <a:solidFill>
                  <a:srgbClr val="3A7DCE"/>
                </a:solidFill>
              </a:rPr>
              <a:t>Viveraqua</a:t>
            </a:r>
            <a:r>
              <a:rPr lang="en-US" sz="1600" b="1" u="sng" kern="0" dirty="0">
                <a:solidFill>
                  <a:srgbClr val="3A7DCE"/>
                </a:solidFill>
              </a:rPr>
              <a:t>, CAP holding, Helsinki Region Environmental Services, </a:t>
            </a:r>
            <a:r>
              <a:rPr lang="en-US" sz="1600" b="1" u="sng" kern="0" dirty="0" err="1">
                <a:solidFill>
                  <a:srgbClr val="3A7DCE"/>
                </a:solidFill>
              </a:rPr>
              <a:t>Regione</a:t>
            </a:r>
            <a:r>
              <a:rPr lang="en-US" sz="1600" b="1" u="sng" kern="0" dirty="0">
                <a:solidFill>
                  <a:srgbClr val="3A7DCE"/>
                </a:solidFill>
              </a:rPr>
              <a:t> Puglia)</a:t>
            </a:r>
          </a:p>
          <a:p>
            <a:pPr eaLnBrk="1" hangingPunct="1">
              <a:buFont typeface="Wingdings" pitchFamily="2" charset="2"/>
              <a:buChar char="§"/>
            </a:pPr>
            <a:endParaRPr lang="en-US" sz="2400" b="1" kern="0" dirty="0" smtClean="0">
              <a:solidFill>
                <a:srgbClr val="3A7DCE"/>
              </a:solidFill>
            </a:endParaRPr>
          </a:p>
          <a:p>
            <a:pPr eaLnBrk="1" hangingPunct="1">
              <a:buFont typeface="Wingdings" pitchFamily="2" charset="2"/>
              <a:buChar char="§"/>
            </a:pPr>
            <a:r>
              <a:rPr lang="en-US" sz="2400" b="1" kern="0" dirty="0" smtClean="0">
                <a:solidFill>
                  <a:srgbClr val="3A7DCE"/>
                </a:solidFill>
              </a:rPr>
              <a:t>Development of guidance</a:t>
            </a:r>
            <a:r>
              <a:rPr lang="en-US" sz="2400" kern="0" dirty="0" smtClean="0"/>
              <a:t>, training, workshops, webinars + Dissemination </a:t>
            </a:r>
            <a:r>
              <a:rPr lang="en-US" sz="2400" kern="0" dirty="0"/>
              <a:t>of </a:t>
            </a:r>
            <a:r>
              <a:rPr lang="en-US" sz="2400" b="1" kern="0" dirty="0">
                <a:solidFill>
                  <a:srgbClr val="3A7DCE"/>
                </a:solidFill>
              </a:rPr>
              <a:t>lessons learnt </a:t>
            </a:r>
            <a:r>
              <a:rPr lang="en-US" sz="2400" kern="0" dirty="0"/>
              <a:t>(WP </a:t>
            </a:r>
            <a:r>
              <a:rPr lang="en-US" sz="2400" kern="0" dirty="0" smtClean="0"/>
              <a:t>4 + 5 </a:t>
            </a:r>
            <a:r>
              <a:rPr lang="en-US" sz="2400" kern="0" dirty="0"/>
              <a:t>– ongoing) </a:t>
            </a:r>
            <a:endParaRPr lang="en-US" sz="2400" kern="0" dirty="0" smtClean="0"/>
          </a:p>
        </p:txBody>
      </p:sp>
    </p:spTree>
    <p:extLst>
      <p:ext uri="{BB962C8B-B14F-4D97-AF65-F5344CB8AC3E}">
        <p14:creationId xmlns:p14="http://schemas.microsoft.com/office/powerpoint/2010/main" val="2758376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e 11"/>
          <p:cNvSpPr/>
          <p:nvPr/>
        </p:nvSpPr>
        <p:spPr>
          <a:xfrm>
            <a:off x="1533683" y="674590"/>
            <a:ext cx="7415055" cy="446335"/>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23"/>
          <p:cNvSpPr>
            <a:spLocks/>
          </p:cNvSpPr>
          <p:nvPr/>
        </p:nvSpPr>
        <p:spPr bwMode="auto">
          <a:xfrm>
            <a:off x="1481138" y="-152871"/>
            <a:ext cx="7467600" cy="917575"/>
          </a:xfrm>
          <a:prstGeom prst="rect">
            <a:avLst/>
          </a:prstGeom>
          <a:noFill/>
          <a:ln w="9525">
            <a:noFill/>
            <a:miter lim="800000"/>
            <a:headEnd/>
            <a:tailEnd/>
          </a:ln>
        </p:spPr>
        <p:txBody>
          <a:bodyPr anchor="ctr"/>
          <a:lstStyle/>
          <a:p>
            <a:pPr algn="ctr"/>
            <a:r>
              <a:rPr lang="en-GB" sz="3600" b="1" dirty="0" smtClean="0">
                <a:solidFill>
                  <a:srgbClr val="FFF900"/>
                </a:solidFill>
                <a:effectLst>
                  <a:outerShdw blurRad="38100" dist="38100" dir="2700000" algn="tl">
                    <a:srgbClr val="000000">
                      <a:alpha val="43137"/>
                    </a:srgbClr>
                  </a:outerShdw>
                </a:effectLst>
              </a:rPr>
              <a:t>Schedule</a:t>
            </a:r>
            <a:endParaRPr lang="en-GB" sz="3600" b="1" dirty="0">
              <a:solidFill>
                <a:srgbClr val="FFF900"/>
              </a:solidFill>
              <a:effectLst>
                <a:outerShdw blurRad="38100" dist="38100" dir="2700000" algn="tl">
                  <a:srgbClr val="000000">
                    <a:alpha val="43137"/>
                  </a:srgbClr>
                </a:outerShdw>
              </a:effectLst>
            </a:endParaRPr>
          </a:p>
        </p:txBody>
      </p:sp>
      <p:sp>
        <p:nvSpPr>
          <p:cNvPr id="6" name="Zone de texte 2"/>
          <p:cNvSpPr txBox="1">
            <a:spLocks noChangeArrowheads="1"/>
          </p:cNvSpPr>
          <p:nvPr/>
        </p:nvSpPr>
        <p:spPr bwMode="auto">
          <a:xfrm>
            <a:off x="1475656" y="2053297"/>
            <a:ext cx="2160240" cy="1015663"/>
          </a:xfrm>
          <a:prstGeom prst="rect">
            <a:avLst/>
          </a:prstGeom>
          <a:solidFill>
            <a:srgbClr val="FFFFFF"/>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p>
            <a:pPr algn="ctr">
              <a:spcAft>
                <a:spcPts val="0"/>
              </a:spcAft>
            </a:pPr>
            <a:r>
              <a:rPr lang="en-US" sz="12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WP1 : Transferability of Innovation Oriented Public Procurement experiences to the water </a:t>
            </a:r>
            <a:r>
              <a:rPr lang="en-US" sz="1200" b="1" dirty="0" smtClean="0">
                <a:solidFill>
                  <a:schemeClr val="accent2"/>
                </a:solidFill>
                <a:effectLst/>
                <a:latin typeface="Arial" panose="020B0604020202020204" pitchFamily="34" charset="0"/>
                <a:ea typeface="Calibri" panose="020F0502020204030204" pitchFamily="34" charset="0"/>
                <a:cs typeface="Arial" panose="020B0604020202020204" pitchFamily="34" charset="0"/>
              </a:rPr>
              <a:t>sector (UNIZAR)</a:t>
            </a:r>
            <a:endParaRPr lang="fr-FR"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Zone de texte 2"/>
          <p:cNvSpPr txBox="1">
            <a:spLocks noChangeArrowheads="1"/>
          </p:cNvSpPr>
          <p:nvPr/>
        </p:nvSpPr>
        <p:spPr bwMode="auto">
          <a:xfrm>
            <a:off x="2771800" y="3140968"/>
            <a:ext cx="5824648" cy="461665"/>
          </a:xfrm>
          <a:prstGeom prst="rect">
            <a:avLst/>
          </a:prstGeom>
          <a:solidFill>
            <a:srgbClr val="FFFFFF"/>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defPPr>
              <a:defRPr lang="fr-FR"/>
            </a:defPPr>
            <a:lvl1pPr algn="ctr">
              <a:spcAft>
                <a:spcPts val="0"/>
              </a:spcAft>
              <a:defRPr sz="12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t>WP2 : Involving the key stakeholders of the Innovation Procurement Chain (ARCA) </a:t>
            </a:r>
            <a:endParaRPr lang="fr-FR" dirty="0"/>
          </a:p>
        </p:txBody>
      </p:sp>
      <p:sp>
        <p:nvSpPr>
          <p:cNvPr id="8" name="Zone de texte 2"/>
          <p:cNvSpPr txBox="1">
            <a:spLocks noChangeArrowheads="1"/>
          </p:cNvSpPr>
          <p:nvPr/>
        </p:nvSpPr>
        <p:spPr bwMode="auto">
          <a:xfrm>
            <a:off x="3891319" y="4430536"/>
            <a:ext cx="4665375" cy="279389"/>
          </a:xfrm>
          <a:prstGeom prst="rect">
            <a:avLst/>
          </a:prstGeom>
          <a:solidFill>
            <a:srgbClr val="FFFFFF"/>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defPPr>
              <a:defRPr lang="fr-FR"/>
            </a:defPPr>
            <a:lvl1pPr algn="ctr">
              <a:spcAft>
                <a:spcPts val="0"/>
              </a:spcAft>
              <a:defRPr sz="12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t>WP3 : Capacity building and awareness raising (</a:t>
            </a:r>
            <a:r>
              <a:rPr lang="en-US" dirty="0" err="1"/>
              <a:t>OIEau</a:t>
            </a:r>
            <a:r>
              <a:rPr lang="en-US" dirty="0"/>
              <a:t>)</a:t>
            </a:r>
            <a:endParaRPr lang="fr-FR" dirty="0"/>
          </a:p>
        </p:txBody>
      </p:sp>
      <p:sp>
        <p:nvSpPr>
          <p:cNvPr id="9" name="Zone de texte 2"/>
          <p:cNvSpPr txBox="1">
            <a:spLocks noChangeArrowheads="1"/>
          </p:cNvSpPr>
          <p:nvPr/>
        </p:nvSpPr>
        <p:spPr bwMode="auto">
          <a:xfrm>
            <a:off x="4572000" y="5613117"/>
            <a:ext cx="4024448" cy="461665"/>
          </a:xfrm>
          <a:prstGeom prst="rect">
            <a:avLst/>
          </a:prstGeom>
          <a:solidFill>
            <a:srgbClr val="FFFFFF"/>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defPPr>
              <a:defRPr lang="fr-FR"/>
            </a:defPPr>
            <a:lvl1pPr algn="ctr">
              <a:spcAft>
                <a:spcPts val="0"/>
              </a:spcAft>
              <a:defRPr sz="12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t>WP4 : Collaborative pilot procurement preparation phase (TEHA)</a:t>
            </a:r>
            <a:endParaRPr lang="fr-FR" dirty="0"/>
          </a:p>
        </p:txBody>
      </p:sp>
      <p:sp>
        <p:nvSpPr>
          <p:cNvPr id="10" name="Zone de texte 2"/>
          <p:cNvSpPr txBox="1">
            <a:spLocks noChangeArrowheads="1"/>
          </p:cNvSpPr>
          <p:nvPr/>
        </p:nvSpPr>
        <p:spPr bwMode="auto">
          <a:xfrm>
            <a:off x="1533683" y="6438340"/>
            <a:ext cx="7101053" cy="276999"/>
          </a:xfrm>
          <a:prstGeom prst="rect">
            <a:avLst/>
          </a:prstGeom>
          <a:solidFill>
            <a:srgbClr val="FFFFFF"/>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defPPr>
              <a:defRPr lang="fr-FR"/>
            </a:defPPr>
            <a:lvl1pPr algn="ctr">
              <a:spcAft>
                <a:spcPts val="0"/>
              </a:spcAft>
              <a:defRPr sz="12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t>WP5 : Communication and dissemination (ICLEI)</a:t>
            </a:r>
            <a:endParaRPr lang="fr-FR" dirty="0"/>
          </a:p>
        </p:txBody>
      </p:sp>
      <p:sp>
        <p:nvSpPr>
          <p:cNvPr id="24" name="Zone de texte 2"/>
          <p:cNvSpPr txBox="1">
            <a:spLocks noChangeArrowheads="1"/>
          </p:cNvSpPr>
          <p:nvPr/>
        </p:nvSpPr>
        <p:spPr bwMode="auto">
          <a:xfrm>
            <a:off x="1473818" y="678442"/>
            <a:ext cx="2331883" cy="461665"/>
          </a:xfrm>
          <a:prstGeom prst="rect">
            <a:avLst/>
          </a:prstGeom>
          <a:noFill/>
          <a:ln w="9525">
            <a:noFill/>
            <a:miter lim="800000"/>
            <a:headEnd/>
            <a:tailEnd/>
          </a:ln>
          <a:effectLst>
            <a:outerShdw dist="35921" dir="2700000" algn="ctr" rotWithShape="0">
              <a:srgbClr val="808080"/>
            </a:outerShdw>
          </a:effectLst>
        </p:spPr>
        <p:txBody>
          <a:bodyPr rot="0" vert="horz" wrap="square" lIns="91440" tIns="45720" rIns="91440" bIns="45720" anchor="t" anchorCtr="0" upright="1">
            <a:spAutoFit/>
          </a:bodyPr>
          <a:lstStyle/>
          <a:p>
            <a:pPr algn="ctr">
              <a:spcAft>
                <a:spcPts val="0"/>
              </a:spcAft>
            </a:pPr>
            <a:r>
              <a:rPr lang="en-US" sz="2400" b="1"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2014</a:t>
            </a:r>
            <a:endParaRPr lang="fr-FR" sz="24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Zone de texte 2"/>
          <p:cNvSpPr txBox="1">
            <a:spLocks noChangeArrowheads="1"/>
          </p:cNvSpPr>
          <p:nvPr/>
        </p:nvSpPr>
        <p:spPr bwMode="auto">
          <a:xfrm>
            <a:off x="3886810" y="692696"/>
            <a:ext cx="2376264" cy="461665"/>
          </a:xfrm>
          <a:prstGeom prst="rect">
            <a:avLst/>
          </a:prstGeom>
          <a:noFill/>
          <a:ln w="9525">
            <a:noFill/>
            <a:miter lim="800000"/>
            <a:headEnd/>
            <a:tailEnd/>
          </a:ln>
          <a:effectLst>
            <a:outerShdw dist="35921" dir="2700000" algn="ctr" rotWithShape="0">
              <a:srgbClr val="808080"/>
            </a:outerShdw>
          </a:effectLst>
        </p:spPr>
        <p:txBody>
          <a:bodyPr rot="0" vert="horz" wrap="square" lIns="91440" tIns="45720" rIns="91440" bIns="45720" anchor="t" anchorCtr="0" upright="1">
            <a:spAutoFit/>
          </a:bodyPr>
          <a:lstStyle>
            <a:defPPr>
              <a:defRPr lang="fr-FR"/>
            </a:defPPr>
            <a:lvl1pPr algn="ctr">
              <a:spcAft>
                <a:spcPts val="0"/>
              </a:spcAft>
              <a:defRPr sz="24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solidFill>
                  <a:srgbClr val="FFFF00"/>
                </a:solidFill>
              </a:rPr>
              <a:t>2015</a:t>
            </a:r>
            <a:endParaRPr lang="fr-FR" dirty="0">
              <a:solidFill>
                <a:srgbClr val="FFFF00"/>
              </a:solidFill>
            </a:endParaRPr>
          </a:p>
        </p:txBody>
      </p:sp>
      <p:sp>
        <p:nvSpPr>
          <p:cNvPr id="28" name="Zone de texte 2"/>
          <p:cNvSpPr txBox="1">
            <a:spLocks noChangeArrowheads="1"/>
          </p:cNvSpPr>
          <p:nvPr/>
        </p:nvSpPr>
        <p:spPr bwMode="auto">
          <a:xfrm>
            <a:off x="6388954" y="692696"/>
            <a:ext cx="2287502" cy="461665"/>
          </a:xfrm>
          <a:prstGeom prst="rect">
            <a:avLst/>
          </a:prstGeom>
          <a:noFill/>
          <a:ln w="9525">
            <a:noFill/>
            <a:miter lim="800000"/>
            <a:headEnd/>
            <a:tailEnd/>
          </a:ln>
          <a:effectLst>
            <a:outerShdw dist="35921" dir="2700000" algn="ctr" rotWithShape="0">
              <a:srgbClr val="808080"/>
            </a:outerShdw>
          </a:effectLst>
        </p:spPr>
        <p:txBody>
          <a:bodyPr rot="0" vert="horz" wrap="square" lIns="91440" tIns="45720" rIns="91440" bIns="45720" anchor="t" anchorCtr="0" upright="1">
            <a:spAutoFit/>
          </a:bodyPr>
          <a:lstStyle>
            <a:defPPr>
              <a:defRPr lang="fr-FR"/>
            </a:defPPr>
            <a:lvl1pPr algn="ctr">
              <a:spcAft>
                <a:spcPts val="0"/>
              </a:spcAft>
              <a:defRPr sz="24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solidFill>
                  <a:srgbClr val="FFFF00"/>
                </a:solidFill>
              </a:rPr>
              <a:t>2016</a:t>
            </a:r>
            <a:endParaRPr lang="fr-FR" dirty="0">
              <a:solidFill>
                <a:srgbClr val="FFFF00"/>
              </a:solidFill>
            </a:endParaRPr>
          </a:p>
        </p:txBody>
      </p:sp>
      <p:cxnSp>
        <p:nvCxnSpPr>
          <p:cNvPr id="2048" name="Connecteur en angle 2047"/>
          <p:cNvCxnSpPr>
            <a:stCxn id="6" idx="3"/>
            <a:endCxn id="8" idx="3"/>
          </p:cNvCxnSpPr>
          <p:nvPr/>
        </p:nvCxnSpPr>
        <p:spPr>
          <a:xfrm>
            <a:off x="3635896" y="2561129"/>
            <a:ext cx="4920798" cy="2009102"/>
          </a:xfrm>
          <a:prstGeom prst="bentConnector3">
            <a:avLst>
              <a:gd name="adj1" fmla="val 104646"/>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69" name="Connecteur droit 2068"/>
          <p:cNvCxnSpPr/>
          <p:nvPr/>
        </p:nvCxnSpPr>
        <p:spPr>
          <a:xfrm>
            <a:off x="8556695" y="4693340"/>
            <a:ext cx="2240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1" name="Connecteur droit 2070"/>
          <p:cNvCxnSpPr/>
          <p:nvPr/>
        </p:nvCxnSpPr>
        <p:spPr>
          <a:xfrm>
            <a:off x="8780719" y="4693340"/>
            <a:ext cx="0" cy="188349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5" name="Connecteur droit avec flèche 2074"/>
          <p:cNvCxnSpPr>
            <a:endCxn id="10" idx="3"/>
          </p:cNvCxnSpPr>
          <p:nvPr/>
        </p:nvCxnSpPr>
        <p:spPr>
          <a:xfrm flipH="1">
            <a:off x="8634736" y="6576839"/>
            <a:ext cx="170247" cy="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en angle 61"/>
          <p:cNvCxnSpPr>
            <a:stCxn id="6" idx="2"/>
            <a:endCxn id="7" idx="1"/>
          </p:cNvCxnSpPr>
          <p:nvPr/>
        </p:nvCxnSpPr>
        <p:spPr>
          <a:xfrm rot="16200000" flipH="1">
            <a:off x="2512368" y="3112368"/>
            <a:ext cx="302841" cy="216024"/>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en angle 64"/>
          <p:cNvCxnSpPr>
            <a:endCxn id="74" idx="1"/>
          </p:cNvCxnSpPr>
          <p:nvPr/>
        </p:nvCxnSpPr>
        <p:spPr>
          <a:xfrm rot="16200000" flipH="1">
            <a:off x="3126390" y="4407406"/>
            <a:ext cx="2164832" cy="689857"/>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flipV="1">
            <a:off x="6308946" y="3668277"/>
            <a:ext cx="2" cy="75306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6" name="Double flèche verticale 35"/>
          <p:cNvSpPr/>
          <p:nvPr/>
        </p:nvSpPr>
        <p:spPr>
          <a:xfrm>
            <a:off x="6208048" y="4761261"/>
            <a:ext cx="272270" cy="842657"/>
          </a:xfrm>
          <a:prstGeom prst="up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vers le bas 36"/>
          <p:cNvSpPr/>
          <p:nvPr/>
        </p:nvSpPr>
        <p:spPr>
          <a:xfrm>
            <a:off x="6226519" y="6072191"/>
            <a:ext cx="253799" cy="368232"/>
          </a:xfrm>
          <a:prstGeom prst="down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 de texte 2"/>
          <p:cNvSpPr txBox="1">
            <a:spLocks noChangeArrowheads="1"/>
          </p:cNvSpPr>
          <p:nvPr/>
        </p:nvSpPr>
        <p:spPr bwMode="auto">
          <a:xfrm>
            <a:off x="4553735" y="5603918"/>
            <a:ext cx="4024448" cy="461665"/>
          </a:xfrm>
          <a:prstGeom prst="rect">
            <a:avLst/>
          </a:prstGeom>
          <a:solidFill>
            <a:schemeClr val="accent2"/>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defPPr>
              <a:defRPr lang="fr-FR"/>
            </a:defPPr>
            <a:lvl1pPr algn="ctr">
              <a:spcAft>
                <a:spcPts val="0"/>
              </a:spcAft>
              <a:defRPr sz="12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solidFill>
                  <a:schemeClr val="bg1"/>
                </a:solidFill>
              </a:rPr>
              <a:t>WP4 : Collaborative pilot procurement preparation phase (TEHA)</a:t>
            </a:r>
            <a:endParaRPr lang="fr-FR" dirty="0">
              <a:solidFill>
                <a:schemeClr val="bg1"/>
              </a:solidFill>
            </a:endParaRPr>
          </a:p>
        </p:txBody>
      </p:sp>
      <p:sp>
        <p:nvSpPr>
          <p:cNvPr id="75" name="Zone de texte 2"/>
          <p:cNvSpPr txBox="1">
            <a:spLocks noChangeArrowheads="1"/>
          </p:cNvSpPr>
          <p:nvPr/>
        </p:nvSpPr>
        <p:spPr bwMode="auto">
          <a:xfrm>
            <a:off x="1473818" y="3749959"/>
            <a:ext cx="2335557" cy="2492990"/>
          </a:xfrm>
          <a:prstGeom prst="rect">
            <a:avLst/>
          </a:prstGeom>
          <a:solidFill>
            <a:schemeClr val="accent2"/>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defPPr>
              <a:defRPr lang="fr-FR"/>
            </a:defPPr>
            <a:lvl1pPr algn="ctr">
              <a:spcAft>
                <a:spcPts val="0"/>
              </a:spcAft>
              <a:defRPr sz="1200" b="1">
                <a:solidFill>
                  <a:schemeClr val="accent2"/>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smtClean="0">
                <a:solidFill>
                  <a:srgbClr val="FFFF00"/>
                </a:solidFill>
              </a:rPr>
              <a:t>OBJECTIVES </a:t>
            </a:r>
            <a:br>
              <a:rPr lang="en-US" dirty="0" smtClean="0">
                <a:solidFill>
                  <a:srgbClr val="FFFF00"/>
                </a:solidFill>
              </a:rPr>
            </a:br>
            <a:r>
              <a:rPr lang="en-US" dirty="0" smtClean="0">
                <a:solidFill>
                  <a:srgbClr val="FFFF00"/>
                </a:solidFill>
              </a:rPr>
              <a:t>from networking to action by</a:t>
            </a:r>
          </a:p>
          <a:p>
            <a:endParaRPr lang="en-US" dirty="0" smtClean="0">
              <a:solidFill>
                <a:schemeClr val="bg1"/>
              </a:solidFill>
            </a:endParaRPr>
          </a:p>
          <a:p>
            <a:pPr marL="171450" indent="-171450">
              <a:buFontTx/>
              <a:buChar char="-"/>
            </a:pPr>
            <a:r>
              <a:rPr lang="en-US" dirty="0" smtClean="0">
                <a:solidFill>
                  <a:schemeClr val="bg1"/>
                </a:solidFill>
              </a:rPr>
              <a:t>Tackling pilots’ issues to implement Innovative Public Procurement</a:t>
            </a:r>
            <a:br>
              <a:rPr lang="en-US" dirty="0" smtClean="0">
                <a:solidFill>
                  <a:schemeClr val="bg1"/>
                </a:solidFill>
              </a:rPr>
            </a:br>
            <a:endParaRPr lang="en-US" dirty="0" smtClean="0">
              <a:solidFill>
                <a:schemeClr val="bg1"/>
              </a:solidFill>
            </a:endParaRPr>
          </a:p>
          <a:p>
            <a:pPr marL="171450" indent="-171450">
              <a:buFontTx/>
              <a:buChar char="-"/>
            </a:pPr>
            <a:r>
              <a:rPr lang="en-US" dirty="0" smtClean="0">
                <a:solidFill>
                  <a:schemeClr val="bg1"/>
                </a:solidFill>
              </a:rPr>
              <a:t>Providing support and expertise from the project</a:t>
            </a:r>
            <a:br>
              <a:rPr lang="en-US" dirty="0" smtClean="0">
                <a:solidFill>
                  <a:schemeClr val="bg1"/>
                </a:solidFill>
              </a:rPr>
            </a:br>
            <a:endParaRPr lang="en-US" dirty="0" smtClean="0">
              <a:solidFill>
                <a:schemeClr val="bg1"/>
              </a:solidFill>
            </a:endParaRPr>
          </a:p>
          <a:p>
            <a:pPr marL="171450" indent="-171450">
              <a:buFontTx/>
              <a:buChar char="-"/>
            </a:pPr>
            <a:r>
              <a:rPr lang="en-US" dirty="0" smtClean="0">
                <a:solidFill>
                  <a:schemeClr val="bg1"/>
                </a:solidFill>
              </a:rPr>
              <a:t>Discuss an action </a:t>
            </a:r>
            <a:r>
              <a:rPr lang="en-US" dirty="0">
                <a:solidFill>
                  <a:schemeClr val="bg1"/>
                </a:solidFill>
              </a:rPr>
              <a:t>plan to collaboratively prepare these </a:t>
            </a:r>
            <a:r>
              <a:rPr lang="en-US" dirty="0" smtClean="0">
                <a:solidFill>
                  <a:schemeClr val="bg1"/>
                </a:solidFill>
              </a:rPr>
              <a:t>initiatives</a:t>
            </a:r>
            <a:endParaRPr lang="fr-FR" dirty="0">
              <a:solidFill>
                <a:schemeClr val="bg1"/>
              </a:solidFill>
            </a:endParaRPr>
          </a:p>
        </p:txBody>
      </p:sp>
      <p:sp>
        <p:nvSpPr>
          <p:cNvPr id="22" name="Zone de texte 2"/>
          <p:cNvSpPr txBox="1">
            <a:spLocks noChangeArrowheads="1"/>
          </p:cNvSpPr>
          <p:nvPr/>
        </p:nvSpPr>
        <p:spPr bwMode="auto">
          <a:xfrm>
            <a:off x="1575479" y="1206320"/>
            <a:ext cx="2417501" cy="577081"/>
          </a:xfrm>
          <a:prstGeom prst="rect">
            <a:avLst/>
          </a:prstGeom>
          <a:solidFill>
            <a:schemeClr val="accent3">
              <a:lumMod val="75000"/>
            </a:schemeClr>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p>
            <a:pPr>
              <a:spcAft>
                <a:spcPts val="0"/>
              </a:spcAft>
            </a:pPr>
            <a:r>
              <a:rPr lang="en-US" sz="1050" b="1" dirty="0" smtClean="0">
                <a:solidFill>
                  <a:schemeClr val="accent2"/>
                </a:solidFill>
                <a:latin typeface="Arial" panose="020B0604020202020204" pitchFamily="34" charset="0"/>
                <a:ea typeface="Calibri" panose="020F0502020204030204" pitchFamily="34" charset="0"/>
                <a:cs typeface="Arial" panose="020B0604020202020204" pitchFamily="34" charset="0"/>
              </a:rPr>
              <a:t>MS: defining the state of the art of IP practices and potential adaptation to water</a:t>
            </a:r>
            <a:endParaRPr lang="fr-FR" sz="105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Zone de texte 2"/>
          <p:cNvSpPr txBox="1">
            <a:spLocks noChangeArrowheads="1"/>
          </p:cNvSpPr>
          <p:nvPr/>
        </p:nvSpPr>
        <p:spPr bwMode="auto">
          <a:xfrm>
            <a:off x="4093523" y="1213781"/>
            <a:ext cx="2417501" cy="253916"/>
          </a:xfrm>
          <a:prstGeom prst="rect">
            <a:avLst/>
          </a:prstGeom>
          <a:solidFill>
            <a:schemeClr val="accent3">
              <a:lumMod val="75000"/>
            </a:schemeClr>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p>
            <a:pPr algn="ctr">
              <a:spcAft>
                <a:spcPts val="0"/>
              </a:spcAft>
            </a:pPr>
            <a:r>
              <a:rPr lang="en-US" sz="1050" b="1" dirty="0" smtClean="0">
                <a:solidFill>
                  <a:schemeClr val="accent2"/>
                </a:solidFill>
                <a:latin typeface="Arial" panose="020B0604020202020204" pitchFamily="34" charset="0"/>
                <a:ea typeface="Calibri" panose="020F0502020204030204" pitchFamily="34" charset="0"/>
                <a:cs typeface="Arial" panose="020B0604020202020204" pitchFamily="34" charset="0"/>
              </a:rPr>
              <a:t>MS: Collaborative platform</a:t>
            </a:r>
            <a:endParaRPr lang="fr-FR" sz="105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Zone de texte 2"/>
          <p:cNvSpPr txBox="1">
            <a:spLocks noChangeArrowheads="1"/>
          </p:cNvSpPr>
          <p:nvPr/>
        </p:nvSpPr>
        <p:spPr bwMode="auto">
          <a:xfrm>
            <a:off x="4090523" y="1563818"/>
            <a:ext cx="2417501" cy="577081"/>
          </a:xfrm>
          <a:prstGeom prst="rect">
            <a:avLst/>
          </a:prstGeom>
          <a:solidFill>
            <a:schemeClr val="accent3">
              <a:lumMod val="75000"/>
            </a:schemeClr>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p>
            <a:pPr algn="ctr">
              <a:spcAft>
                <a:spcPts val="0"/>
              </a:spcAft>
            </a:pPr>
            <a:r>
              <a:rPr lang="en-US" sz="1050" b="1" dirty="0" smtClean="0">
                <a:solidFill>
                  <a:schemeClr val="accent2"/>
                </a:solidFill>
                <a:latin typeface="Arial" panose="020B0604020202020204" pitchFamily="34" charset="0"/>
                <a:ea typeface="Calibri" panose="020F0502020204030204" pitchFamily="34" charset="0"/>
                <a:cs typeface="Arial" panose="020B0604020202020204" pitchFamily="34" charset="0"/>
              </a:rPr>
              <a:t>MS: Performing a </a:t>
            </a:r>
            <a:r>
              <a:rPr lang="en-US" sz="1050" b="1" dirty="0" err="1" smtClean="0">
                <a:solidFill>
                  <a:schemeClr val="accent2"/>
                </a:solidFill>
                <a:latin typeface="Arial" panose="020B0604020202020204" pitchFamily="34" charset="0"/>
                <a:ea typeface="Calibri" panose="020F0502020204030204" pitchFamily="34" charset="0"/>
                <a:cs typeface="Arial" panose="020B0604020202020204" pitchFamily="34" charset="0"/>
              </a:rPr>
              <a:t>collab</a:t>
            </a:r>
            <a:r>
              <a:rPr lang="en-US" sz="1050" b="1" dirty="0" smtClean="0">
                <a:solidFill>
                  <a:schemeClr val="accent2"/>
                </a:solidFill>
                <a:latin typeface="Arial" panose="020B0604020202020204" pitchFamily="34" charset="0"/>
                <a:ea typeface="Calibri" panose="020F0502020204030204" pitchFamily="34" charset="0"/>
                <a:cs typeface="Arial" panose="020B0604020202020204" pitchFamily="34" charset="0"/>
              </a:rPr>
              <a:t>. Pilot Innovative procurement preparation phase</a:t>
            </a:r>
            <a:endParaRPr lang="fr-FR" sz="105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Zone de texte 2"/>
          <p:cNvSpPr txBox="1">
            <a:spLocks noChangeArrowheads="1"/>
          </p:cNvSpPr>
          <p:nvPr/>
        </p:nvSpPr>
        <p:spPr bwMode="auto">
          <a:xfrm>
            <a:off x="6632276" y="1234498"/>
            <a:ext cx="2050512" cy="415498"/>
          </a:xfrm>
          <a:prstGeom prst="rect">
            <a:avLst/>
          </a:prstGeom>
          <a:solidFill>
            <a:schemeClr val="accent3">
              <a:lumMod val="75000"/>
            </a:schemeClr>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p>
            <a:pPr>
              <a:spcAft>
                <a:spcPts val="0"/>
              </a:spcAft>
            </a:pPr>
            <a:r>
              <a:rPr lang="en-US" sz="1050" b="1" dirty="0" smtClean="0">
                <a:solidFill>
                  <a:schemeClr val="accent2"/>
                </a:solidFill>
                <a:latin typeface="Arial" panose="020B0604020202020204" pitchFamily="34" charset="0"/>
                <a:ea typeface="Calibri" panose="020F0502020204030204" pitchFamily="34" charset="0"/>
                <a:cs typeface="Arial" panose="020B0604020202020204" pitchFamily="34" charset="0"/>
              </a:rPr>
              <a:t>MS: Support to implement procurement strategies</a:t>
            </a:r>
            <a:endParaRPr lang="fr-FR" sz="105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 name="Zone de texte 2"/>
          <p:cNvSpPr txBox="1">
            <a:spLocks noChangeArrowheads="1"/>
          </p:cNvSpPr>
          <p:nvPr/>
        </p:nvSpPr>
        <p:spPr bwMode="auto">
          <a:xfrm>
            <a:off x="4088271" y="1551913"/>
            <a:ext cx="2417501" cy="577081"/>
          </a:xfrm>
          <a:prstGeom prst="rect">
            <a:avLst/>
          </a:prstGeom>
          <a:solidFill>
            <a:schemeClr val="accent2"/>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p>
            <a:pPr algn="ctr">
              <a:spcAft>
                <a:spcPts val="0"/>
              </a:spcAft>
            </a:pPr>
            <a:r>
              <a:rPr lang="en-US" sz="1050" b="1" dirty="0" smtClean="0">
                <a:solidFill>
                  <a:schemeClr val="bg1"/>
                </a:solidFill>
                <a:latin typeface="Arial" panose="020B0604020202020204" pitchFamily="34" charset="0"/>
                <a:ea typeface="Calibri" panose="020F0502020204030204" pitchFamily="34" charset="0"/>
                <a:cs typeface="Arial" panose="020B0604020202020204" pitchFamily="34" charset="0"/>
              </a:rPr>
              <a:t>MS: Performing a </a:t>
            </a:r>
            <a:r>
              <a:rPr lang="en-US" sz="105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collab</a:t>
            </a:r>
            <a:r>
              <a:rPr lang="en-US" sz="1050" b="1" dirty="0" smtClean="0">
                <a:solidFill>
                  <a:schemeClr val="bg1"/>
                </a:solidFill>
                <a:latin typeface="Arial" panose="020B0604020202020204" pitchFamily="34" charset="0"/>
                <a:ea typeface="Calibri" panose="020F0502020204030204" pitchFamily="34" charset="0"/>
                <a:cs typeface="Arial" panose="020B0604020202020204" pitchFamily="34" charset="0"/>
              </a:rPr>
              <a:t>. Pilot Innovative procurement preparation phase</a:t>
            </a:r>
            <a:endParaRPr lang="fr-FR" sz="10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Zone de texte 2"/>
          <p:cNvSpPr txBox="1">
            <a:spLocks noChangeArrowheads="1"/>
          </p:cNvSpPr>
          <p:nvPr/>
        </p:nvSpPr>
        <p:spPr bwMode="auto">
          <a:xfrm>
            <a:off x="6646979" y="1192933"/>
            <a:ext cx="2050512" cy="415498"/>
          </a:xfrm>
          <a:prstGeom prst="rect">
            <a:avLst/>
          </a:prstGeom>
          <a:solidFill>
            <a:schemeClr val="accent2"/>
          </a:solidFill>
          <a:ln w="9525">
            <a:solidFill>
              <a:schemeClr val="accent2"/>
            </a:solidFill>
            <a:miter lim="800000"/>
            <a:headEnd/>
            <a:tailEnd/>
          </a:ln>
          <a:effectLst>
            <a:outerShdw dist="35921" dir="2700000" algn="ctr" rotWithShape="0">
              <a:srgbClr val="808080"/>
            </a:outerShdw>
          </a:effectLst>
        </p:spPr>
        <p:txBody>
          <a:bodyPr rot="0" vert="horz" wrap="square" lIns="91440" tIns="45720" rIns="91440" bIns="45720" anchor="ctr" anchorCtr="0" upright="1">
            <a:spAutoFit/>
          </a:bodyPr>
          <a:lstStyle>
            <a:defPPr>
              <a:defRPr lang="fr-FR"/>
            </a:defPPr>
            <a:lvl1pPr algn="ctr">
              <a:spcAft>
                <a:spcPts val="0"/>
              </a:spcAft>
              <a:defRPr sz="1050" b="1">
                <a:solidFill>
                  <a:schemeClr val="bg1"/>
                </a:solidFill>
                <a:latin typeface="Arial" panose="020B0604020202020204" pitchFamily="34" charset="0"/>
                <a:ea typeface="Calibri" panose="020F0502020204030204" pitchFamily="34" charset="0"/>
                <a:cs typeface="Arial" panose="020B0604020202020204" pitchFamily="34" charset="0"/>
              </a:defRPr>
            </a:lvl1pPr>
          </a:lstStyle>
          <a:p>
            <a:r>
              <a:rPr lang="en-US" dirty="0"/>
              <a:t>MS: Support to implement procurement strategies</a:t>
            </a:r>
            <a:endParaRPr lang="fr-FR" dirty="0"/>
          </a:p>
        </p:txBody>
      </p:sp>
    </p:spTree>
    <p:extLst>
      <p:ext uri="{BB962C8B-B14F-4D97-AF65-F5344CB8AC3E}">
        <p14:creationId xmlns:p14="http://schemas.microsoft.com/office/powerpoint/2010/main" val="32019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74" grpId="0" animBg="1"/>
      <p:bldP spid="75"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8"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en-GB"/>
          </a:p>
        </p:txBody>
      </p:sp>
      <p:sp>
        <p:nvSpPr>
          <p:cNvPr id="16386" name="AutoShape 9"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en-GB"/>
          </a:p>
        </p:txBody>
      </p:sp>
      <p:pic>
        <p:nvPicPr>
          <p:cNvPr id="16387" name="Picture 32" descr="pptA825" hidden="1"/>
          <p:cNvPicPr>
            <a:picLocks noChangeAspect="1" noChangeArrowheads="1"/>
          </p:cNvPicPr>
          <p:nvPr/>
        </p:nvPicPr>
        <p:blipFill>
          <a:blip r:embed="rId3"/>
          <a:srcRect/>
          <a:stretch>
            <a:fillRect/>
          </a:stretch>
        </p:blipFill>
        <p:spPr bwMode="auto">
          <a:xfrm>
            <a:off x="1438275" y="0"/>
            <a:ext cx="273050" cy="6858000"/>
          </a:xfrm>
          <a:prstGeom prst="rect">
            <a:avLst/>
          </a:prstGeom>
          <a:noFill/>
          <a:ln w="9525">
            <a:noFill/>
            <a:miter lim="800000"/>
            <a:headEnd/>
            <a:tailEnd/>
          </a:ln>
        </p:spPr>
      </p:pic>
      <p:sp>
        <p:nvSpPr>
          <p:cNvPr id="16388" name="Content Placeholder 24"/>
          <p:cNvSpPr>
            <a:spLocks/>
          </p:cNvSpPr>
          <p:nvPr/>
        </p:nvSpPr>
        <p:spPr bwMode="auto">
          <a:xfrm>
            <a:off x="1711324" y="971550"/>
            <a:ext cx="7108825" cy="5697538"/>
          </a:xfrm>
          <a:prstGeom prst="rect">
            <a:avLst/>
          </a:prstGeom>
          <a:noFill/>
          <a:ln w="9525">
            <a:noFill/>
            <a:miter lim="800000"/>
            <a:headEnd/>
            <a:tailEnd/>
          </a:ln>
        </p:spPr>
        <p:txBody>
          <a:bodyPr/>
          <a:lstStyle/>
          <a:p>
            <a:endParaRPr lang="it-IT" dirty="0"/>
          </a:p>
          <a:p>
            <a:pPr algn="just"/>
            <a:r>
              <a:rPr lang="en-US" dirty="0" smtClean="0"/>
              <a:t>1. </a:t>
            </a:r>
            <a:r>
              <a:rPr lang="en-US" b="1" dirty="0" smtClean="0"/>
              <a:t>Risk </a:t>
            </a:r>
            <a:r>
              <a:rPr lang="en-US" b="1" dirty="0" err="1" smtClean="0"/>
              <a:t>adversion</a:t>
            </a:r>
            <a:r>
              <a:rPr lang="en-US" b="1" dirty="0" smtClean="0"/>
              <a:t> </a:t>
            </a:r>
            <a:r>
              <a:rPr lang="en-US" b="1" dirty="0"/>
              <a:t>of the water sector</a:t>
            </a:r>
            <a:r>
              <a:rPr lang="en-US" dirty="0"/>
              <a:t>: The water service sector, as well as industrial sectors have a high capital-intensity and deal with high risk aversion for innovative technologies. Therefore there is a low preparedness to act as a </a:t>
            </a:r>
            <a:r>
              <a:rPr lang="en-US" dirty="0" smtClean="0"/>
              <a:t>innovator or launching </a:t>
            </a:r>
            <a:r>
              <a:rPr lang="en-US" dirty="0"/>
              <a:t>customer for innovative processes or products. </a:t>
            </a:r>
            <a:r>
              <a:rPr lang="en-US" dirty="0" smtClean="0"/>
              <a:t>Due </a:t>
            </a:r>
            <a:r>
              <a:rPr lang="en-US" dirty="0"/>
              <a:t>to health issues, this risk aversion is also prominent in the public regarding drinking water. </a:t>
            </a:r>
            <a:endParaRPr lang="en-US" dirty="0" smtClean="0"/>
          </a:p>
          <a:p>
            <a:pPr algn="just"/>
            <a:endParaRPr lang="en-US" dirty="0"/>
          </a:p>
          <a:p>
            <a:pPr algn="just"/>
            <a:endParaRPr lang="it-IT" dirty="0"/>
          </a:p>
          <a:p>
            <a:pPr algn="just"/>
            <a:r>
              <a:rPr lang="en-US" dirty="0" smtClean="0"/>
              <a:t>2.  </a:t>
            </a:r>
            <a:r>
              <a:rPr lang="en-US" b="1" dirty="0"/>
              <a:t>Lack of demonstration sites: </a:t>
            </a:r>
            <a:r>
              <a:rPr lang="en-US" dirty="0"/>
              <a:t>There is a lack of demonstration </a:t>
            </a:r>
            <a:r>
              <a:rPr lang="en-US" dirty="0" smtClean="0"/>
              <a:t>sites for </a:t>
            </a:r>
            <a:r>
              <a:rPr lang="en-US" dirty="0"/>
              <a:t>new technologies to customers and consumers due to the difficulty in </a:t>
            </a:r>
            <a:r>
              <a:rPr lang="en-US" dirty="0" smtClean="0"/>
              <a:t>pooling together </a:t>
            </a:r>
            <a:r>
              <a:rPr lang="en-US" dirty="0"/>
              <a:t>a wide group of stakeholders acknowledging the benefits of innovation and also the capital-intensive nature of such large-scale demonstration in relation to their true economic value. But without a demonstration site there is no national market, and without a national market there is usually no international market. The reason of the lack of demonstration sites is very much linked to </a:t>
            </a:r>
            <a:r>
              <a:rPr lang="en-US" dirty="0" smtClean="0"/>
              <a:t>(1), </a:t>
            </a:r>
            <a:r>
              <a:rPr lang="en-US" dirty="0"/>
              <a:t>the risk aversion of the water sector. </a:t>
            </a:r>
          </a:p>
        </p:txBody>
      </p:sp>
      <p:sp>
        <p:nvSpPr>
          <p:cNvPr id="16389" name="Title 23"/>
          <p:cNvSpPr>
            <a:spLocks/>
          </p:cNvSpPr>
          <p:nvPr/>
        </p:nvSpPr>
        <p:spPr bwMode="auto">
          <a:xfrm>
            <a:off x="1481138" y="53975"/>
            <a:ext cx="7467600" cy="917575"/>
          </a:xfrm>
          <a:prstGeom prst="rect">
            <a:avLst/>
          </a:prstGeom>
          <a:noFill/>
          <a:ln w="9525">
            <a:noFill/>
            <a:miter lim="800000"/>
            <a:headEnd/>
            <a:tailEnd/>
          </a:ln>
        </p:spPr>
        <p:txBody>
          <a:bodyPr anchor="ctr"/>
          <a:lstStyle/>
          <a:p>
            <a:pPr algn="ctr"/>
            <a:r>
              <a:rPr lang="en-GB" sz="2800" b="1" dirty="0" smtClean="0">
                <a:solidFill>
                  <a:srgbClr val="FFF900"/>
                </a:solidFill>
                <a:effectLst>
                  <a:outerShdw blurRad="38100" dist="38100" dir="2700000" algn="tl">
                    <a:srgbClr val="000000">
                      <a:alpha val="43137"/>
                    </a:srgbClr>
                  </a:outerShdw>
                </a:effectLst>
              </a:rPr>
              <a:t>Evidences: Bottlenecks for innovation in water sector  (1/3)</a:t>
            </a:r>
            <a:endParaRPr lang="en-GB" sz="2800" b="1" dirty="0">
              <a:solidFill>
                <a:srgbClr val="FFF900"/>
              </a:solidFill>
              <a:effectLst>
                <a:outerShdw blurRad="38100" dist="38100" dir="2700000" algn="tl">
                  <a:srgbClr val="000000">
                    <a:alpha val="43137"/>
                  </a:srgbClr>
                </a:outerShdw>
              </a:effectLst>
            </a:endParaRPr>
          </a:p>
        </p:txBody>
      </p:sp>
      <p:pic>
        <p:nvPicPr>
          <p:cNvPr id="16390" name="Picture 46" descr="pptA866" hidden="1"/>
          <p:cNvPicPr>
            <a:picLocks noChangeAspect="1" noChangeArrowheads="1"/>
          </p:cNvPicPr>
          <p:nvPr/>
        </p:nvPicPr>
        <p:blipFill>
          <a:blip r:embed="rId4"/>
          <a:srcRect/>
          <a:stretch>
            <a:fillRect/>
          </a:stretch>
        </p:blipFill>
        <p:spPr bwMode="auto">
          <a:xfrm>
            <a:off x="8828088" y="0"/>
            <a:ext cx="198437" cy="6858000"/>
          </a:xfrm>
          <a:prstGeom prst="rect">
            <a:avLst/>
          </a:prstGeom>
          <a:noFill/>
          <a:ln w="9525">
            <a:noFill/>
            <a:miter lim="800000"/>
            <a:headEnd/>
            <a:tailEnd/>
          </a:ln>
        </p:spPr>
      </p:pic>
      <p:sp>
        <p:nvSpPr>
          <p:cNvPr id="16402" name="Rectangle 54"/>
          <p:cNvSpPr>
            <a:spLocks noChangeArrowheads="1"/>
          </p:cNvSpPr>
          <p:nvPr/>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8"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en-GB"/>
          </a:p>
        </p:txBody>
      </p:sp>
      <p:sp>
        <p:nvSpPr>
          <p:cNvPr id="16386" name="AutoShape 9"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en-GB"/>
          </a:p>
        </p:txBody>
      </p:sp>
      <p:pic>
        <p:nvPicPr>
          <p:cNvPr id="16387" name="Picture 32" descr="pptA825" hidden="1"/>
          <p:cNvPicPr>
            <a:picLocks noChangeAspect="1" noChangeArrowheads="1"/>
          </p:cNvPicPr>
          <p:nvPr/>
        </p:nvPicPr>
        <p:blipFill>
          <a:blip r:embed="rId3"/>
          <a:srcRect/>
          <a:stretch>
            <a:fillRect/>
          </a:stretch>
        </p:blipFill>
        <p:spPr bwMode="auto">
          <a:xfrm>
            <a:off x="1438275" y="0"/>
            <a:ext cx="273050" cy="6858000"/>
          </a:xfrm>
          <a:prstGeom prst="rect">
            <a:avLst/>
          </a:prstGeom>
          <a:noFill/>
          <a:ln w="9525">
            <a:noFill/>
            <a:miter lim="800000"/>
            <a:headEnd/>
            <a:tailEnd/>
          </a:ln>
        </p:spPr>
      </p:pic>
      <p:sp>
        <p:nvSpPr>
          <p:cNvPr id="16388" name="Content Placeholder 24"/>
          <p:cNvSpPr>
            <a:spLocks/>
          </p:cNvSpPr>
          <p:nvPr/>
        </p:nvSpPr>
        <p:spPr bwMode="auto">
          <a:xfrm>
            <a:off x="1711324" y="1259854"/>
            <a:ext cx="7108825" cy="5697538"/>
          </a:xfrm>
          <a:prstGeom prst="rect">
            <a:avLst/>
          </a:prstGeom>
          <a:noFill/>
          <a:ln w="9525">
            <a:noFill/>
            <a:miter lim="800000"/>
            <a:headEnd/>
            <a:tailEnd/>
          </a:ln>
        </p:spPr>
        <p:txBody>
          <a:bodyPr/>
          <a:lstStyle/>
          <a:p>
            <a:pPr algn="just"/>
            <a:r>
              <a:rPr lang="en-US" dirty="0" smtClean="0"/>
              <a:t>3. </a:t>
            </a:r>
            <a:r>
              <a:rPr lang="en-US" b="1" dirty="0"/>
              <a:t>Inconsistency and fragmentation of policies and regulations</a:t>
            </a:r>
            <a:r>
              <a:rPr lang="en-US" dirty="0"/>
              <a:t>: The water sector is characterized by a complicated regulatory environment along/across the various political hierarchy levels that result in fragmentation (e.g. different regulations and standards per region</a:t>
            </a:r>
            <a:r>
              <a:rPr lang="en-US" dirty="0" smtClean="0"/>
              <a:t>).</a:t>
            </a:r>
          </a:p>
          <a:p>
            <a:pPr algn="just"/>
            <a:endParaRPr lang="en-US" dirty="0" smtClean="0"/>
          </a:p>
          <a:p>
            <a:pPr algn="just"/>
            <a:r>
              <a:rPr lang="en-US" dirty="0"/>
              <a:t>4. </a:t>
            </a:r>
            <a:r>
              <a:rPr lang="en-US" b="1" dirty="0"/>
              <a:t>Water authorities and water sector fragmentation</a:t>
            </a:r>
            <a:r>
              <a:rPr lang="en-US" dirty="0"/>
              <a:t>: At different levels the utilities responsible for water supply, wastewater, storm water, waste, and energy are independent of each other. </a:t>
            </a:r>
          </a:p>
          <a:p>
            <a:pPr algn="just"/>
            <a:r>
              <a:rPr lang="en-US" dirty="0"/>
              <a:t>The water sector is highly fragmented and conflicting in policy, ownership and responsibilities. </a:t>
            </a:r>
          </a:p>
          <a:p>
            <a:pPr algn="just"/>
            <a:r>
              <a:rPr lang="en-US" dirty="0"/>
              <a:t>As a result, there is only a low intensity of cooperation between the various sectors and thus potential synergies are not recognized or realized. </a:t>
            </a:r>
            <a:endParaRPr lang="it-IT" dirty="0"/>
          </a:p>
        </p:txBody>
      </p:sp>
      <p:sp>
        <p:nvSpPr>
          <p:cNvPr id="16389" name="Title 23"/>
          <p:cNvSpPr>
            <a:spLocks/>
          </p:cNvSpPr>
          <p:nvPr/>
        </p:nvSpPr>
        <p:spPr bwMode="auto">
          <a:xfrm>
            <a:off x="1481138" y="53975"/>
            <a:ext cx="7467600" cy="917575"/>
          </a:xfrm>
          <a:prstGeom prst="rect">
            <a:avLst/>
          </a:prstGeom>
          <a:noFill/>
          <a:ln w="9525">
            <a:noFill/>
            <a:miter lim="800000"/>
            <a:headEnd/>
            <a:tailEnd/>
          </a:ln>
        </p:spPr>
        <p:txBody>
          <a:bodyPr anchor="ctr"/>
          <a:lstStyle/>
          <a:p>
            <a:pPr algn="ctr"/>
            <a:r>
              <a:rPr lang="en-GB" sz="2800" b="1" dirty="0" smtClean="0">
                <a:solidFill>
                  <a:srgbClr val="FFF900"/>
                </a:solidFill>
                <a:effectLst>
                  <a:outerShdw blurRad="38100" dist="38100" dir="2700000" algn="tl">
                    <a:srgbClr val="000000">
                      <a:alpha val="43137"/>
                    </a:srgbClr>
                  </a:outerShdw>
                </a:effectLst>
              </a:rPr>
              <a:t>Evidences: Bottlenecks for innovation in water sector (2/3)</a:t>
            </a:r>
          </a:p>
        </p:txBody>
      </p:sp>
      <p:pic>
        <p:nvPicPr>
          <p:cNvPr id="16390" name="Picture 46" descr="pptA866" hidden="1"/>
          <p:cNvPicPr>
            <a:picLocks noChangeAspect="1" noChangeArrowheads="1"/>
          </p:cNvPicPr>
          <p:nvPr/>
        </p:nvPicPr>
        <p:blipFill>
          <a:blip r:embed="rId4"/>
          <a:srcRect/>
          <a:stretch>
            <a:fillRect/>
          </a:stretch>
        </p:blipFill>
        <p:spPr bwMode="auto">
          <a:xfrm>
            <a:off x="8828088" y="0"/>
            <a:ext cx="198437" cy="6858000"/>
          </a:xfrm>
          <a:prstGeom prst="rect">
            <a:avLst/>
          </a:prstGeom>
          <a:noFill/>
          <a:ln w="9525">
            <a:noFill/>
            <a:miter lim="800000"/>
            <a:headEnd/>
            <a:tailEnd/>
          </a:ln>
        </p:spPr>
      </p:pic>
      <p:sp>
        <p:nvSpPr>
          <p:cNvPr id="16402" name="Rectangle 54"/>
          <p:cNvSpPr>
            <a:spLocks noChangeArrowheads="1"/>
          </p:cNvSpPr>
          <p:nvPr/>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Tree>
    <p:extLst>
      <p:ext uri="{BB962C8B-B14F-4D97-AF65-F5344CB8AC3E}">
        <p14:creationId xmlns:p14="http://schemas.microsoft.com/office/powerpoint/2010/main" val="78306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8"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en-GB"/>
          </a:p>
        </p:txBody>
      </p:sp>
      <p:sp>
        <p:nvSpPr>
          <p:cNvPr id="16386" name="AutoShape 9" descr="9k="/>
          <p:cNvSpPr>
            <a:spLocks noChangeAspect="1" noChangeArrowheads="1"/>
          </p:cNvSpPr>
          <p:nvPr/>
        </p:nvSpPr>
        <p:spPr bwMode="auto">
          <a:xfrm>
            <a:off x="7245350" y="2698750"/>
            <a:ext cx="304800" cy="304800"/>
          </a:xfrm>
          <a:prstGeom prst="rect">
            <a:avLst/>
          </a:prstGeom>
          <a:noFill/>
          <a:ln w="9525">
            <a:noFill/>
            <a:miter lim="800000"/>
            <a:headEnd/>
            <a:tailEnd/>
          </a:ln>
        </p:spPr>
        <p:txBody>
          <a:bodyPr/>
          <a:lstStyle/>
          <a:p>
            <a:endParaRPr lang="en-GB"/>
          </a:p>
        </p:txBody>
      </p:sp>
      <p:pic>
        <p:nvPicPr>
          <p:cNvPr id="16387" name="Picture 32" descr="pptA825" hidden="1"/>
          <p:cNvPicPr>
            <a:picLocks noChangeAspect="1" noChangeArrowheads="1"/>
          </p:cNvPicPr>
          <p:nvPr/>
        </p:nvPicPr>
        <p:blipFill>
          <a:blip r:embed="rId3"/>
          <a:srcRect/>
          <a:stretch>
            <a:fillRect/>
          </a:stretch>
        </p:blipFill>
        <p:spPr bwMode="auto">
          <a:xfrm>
            <a:off x="1438275" y="0"/>
            <a:ext cx="273050" cy="6858000"/>
          </a:xfrm>
          <a:prstGeom prst="rect">
            <a:avLst/>
          </a:prstGeom>
          <a:noFill/>
          <a:ln w="9525">
            <a:noFill/>
            <a:miter lim="800000"/>
            <a:headEnd/>
            <a:tailEnd/>
          </a:ln>
        </p:spPr>
      </p:pic>
      <p:sp>
        <p:nvSpPr>
          <p:cNvPr id="16388" name="Content Placeholder 24"/>
          <p:cNvSpPr>
            <a:spLocks/>
          </p:cNvSpPr>
          <p:nvPr/>
        </p:nvSpPr>
        <p:spPr bwMode="auto">
          <a:xfrm>
            <a:off x="1711324" y="1619894"/>
            <a:ext cx="7108825" cy="5697538"/>
          </a:xfrm>
          <a:prstGeom prst="rect">
            <a:avLst/>
          </a:prstGeom>
          <a:noFill/>
          <a:ln w="9525">
            <a:noFill/>
            <a:miter lim="800000"/>
            <a:headEnd/>
            <a:tailEnd/>
          </a:ln>
        </p:spPr>
        <p:txBody>
          <a:bodyPr/>
          <a:lstStyle/>
          <a:p>
            <a:pPr algn="just"/>
            <a:r>
              <a:rPr lang="en-US" dirty="0" smtClean="0"/>
              <a:t>5. </a:t>
            </a:r>
            <a:r>
              <a:rPr lang="en-US" b="1" dirty="0"/>
              <a:t>Conservative Procurement: </a:t>
            </a:r>
            <a:r>
              <a:rPr lang="en-US" dirty="0"/>
              <a:t>Current approaches give preference to low/lowest cost offers neglecting longer-term operational or lifecycle costs, and to proven technologies, </a:t>
            </a:r>
            <a:r>
              <a:rPr lang="en-US" dirty="0" smtClean="0"/>
              <a:t>which therefore </a:t>
            </a:r>
            <a:r>
              <a:rPr lang="en-US" dirty="0"/>
              <a:t>hampers the innovation processes. At the same time large part of the </a:t>
            </a:r>
            <a:r>
              <a:rPr lang="en-US" dirty="0" smtClean="0"/>
              <a:t>general </a:t>
            </a:r>
            <a:r>
              <a:rPr lang="en-US" dirty="0"/>
              <a:t>public are </a:t>
            </a:r>
            <a:r>
              <a:rPr lang="en-US" dirty="0" smtClean="0"/>
              <a:t>aprioristically </a:t>
            </a:r>
            <a:r>
              <a:rPr lang="en-US" dirty="0"/>
              <a:t>critical or </a:t>
            </a:r>
            <a:r>
              <a:rPr lang="en-US" dirty="0" smtClean="0"/>
              <a:t>skeptical on </a:t>
            </a:r>
            <a:r>
              <a:rPr lang="en-US" dirty="0"/>
              <a:t>innovation </a:t>
            </a:r>
            <a:r>
              <a:rPr lang="en-US" dirty="0" smtClean="0"/>
              <a:t>procurement.</a:t>
            </a:r>
          </a:p>
          <a:p>
            <a:pPr algn="just"/>
            <a:endParaRPr lang="en-US" dirty="0"/>
          </a:p>
          <a:p>
            <a:pPr algn="just"/>
            <a:r>
              <a:rPr lang="en-US" dirty="0" smtClean="0"/>
              <a:t>6. </a:t>
            </a:r>
            <a:r>
              <a:rPr lang="en-US" b="1" dirty="0"/>
              <a:t>Little competitive tension on the market</a:t>
            </a:r>
            <a:r>
              <a:rPr lang="en-US" dirty="0" smtClean="0"/>
              <a:t>. </a:t>
            </a:r>
            <a:r>
              <a:rPr lang="en-US" dirty="0"/>
              <a:t>  </a:t>
            </a:r>
            <a:r>
              <a:rPr lang="en-US" dirty="0" smtClean="0"/>
              <a:t>Highly concentration on the market  and </a:t>
            </a:r>
            <a:r>
              <a:rPr lang="en-US" dirty="0"/>
              <a:t>inability of the traditional procurement tendering and contracting to foster the emergence of new players.   </a:t>
            </a:r>
            <a:endParaRPr lang="it-IT" dirty="0"/>
          </a:p>
          <a:p>
            <a:pPr algn="just"/>
            <a:endParaRPr lang="en-US" dirty="0" smtClean="0"/>
          </a:p>
          <a:p>
            <a:pPr algn="just"/>
            <a:endParaRPr lang="en-US" dirty="0"/>
          </a:p>
          <a:p>
            <a:pPr algn="just"/>
            <a:endParaRPr lang="it-IT" dirty="0"/>
          </a:p>
          <a:p>
            <a:pPr algn="just"/>
            <a:endParaRPr lang="en-US" dirty="0"/>
          </a:p>
          <a:p>
            <a:pPr marL="609600" indent="-609600" algn="just">
              <a:spcBef>
                <a:spcPct val="20000"/>
              </a:spcBef>
              <a:buFontTx/>
              <a:buChar char="•"/>
            </a:pPr>
            <a:endParaRPr lang="en-GB" dirty="0"/>
          </a:p>
        </p:txBody>
      </p:sp>
      <p:sp>
        <p:nvSpPr>
          <p:cNvPr id="16389" name="Title 23"/>
          <p:cNvSpPr>
            <a:spLocks/>
          </p:cNvSpPr>
          <p:nvPr/>
        </p:nvSpPr>
        <p:spPr bwMode="auto">
          <a:xfrm>
            <a:off x="1481138" y="53975"/>
            <a:ext cx="7467600" cy="917575"/>
          </a:xfrm>
          <a:prstGeom prst="rect">
            <a:avLst/>
          </a:prstGeom>
          <a:noFill/>
          <a:ln w="9525">
            <a:noFill/>
            <a:miter lim="800000"/>
            <a:headEnd/>
            <a:tailEnd/>
          </a:ln>
        </p:spPr>
        <p:txBody>
          <a:bodyPr anchor="ctr"/>
          <a:lstStyle/>
          <a:p>
            <a:pPr algn="ctr"/>
            <a:r>
              <a:rPr lang="en-GB" sz="2800" b="1" dirty="0" smtClean="0">
                <a:solidFill>
                  <a:srgbClr val="FFF900"/>
                </a:solidFill>
                <a:effectLst>
                  <a:outerShdw blurRad="38100" dist="38100" dir="2700000" algn="tl">
                    <a:srgbClr val="000000">
                      <a:alpha val="43137"/>
                    </a:srgbClr>
                  </a:outerShdw>
                </a:effectLst>
              </a:rPr>
              <a:t>Evidences: Bottlenecks for innovation in water sector (3/3)</a:t>
            </a:r>
            <a:endParaRPr lang="en-GB" sz="2800" b="1" dirty="0">
              <a:solidFill>
                <a:srgbClr val="FFF900"/>
              </a:solidFill>
              <a:effectLst>
                <a:outerShdw blurRad="38100" dist="38100" dir="2700000" algn="tl">
                  <a:srgbClr val="000000">
                    <a:alpha val="43137"/>
                  </a:srgbClr>
                </a:outerShdw>
              </a:effectLst>
            </a:endParaRPr>
          </a:p>
        </p:txBody>
      </p:sp>
      <p:pic>
        <p:nvPicPr>
          <p:cNvPr id="16390" name="Picture 46" descr="pptA866" hidden="1"/>
          <p:cNvPicPr>
            <a:picLocks noChangeAspect="1" noChangeArrowheads="1"/>
          </p:cNvPicPr>
          <p:nvPr/>
        </p:nvPicPr>
        <p:blipFill>
          <a:blip r:embed="rId4"/>
          <a:srcRect/>
          <a:stretch>
            <a:fillRect/>
          </a:stretch>
        </p:blipFill>
        <p:spPr bwMode="auto">
          <a:xfrm>
            <a:off x="8828088" y="0"/>
            <a:ext cx="198437" cy="6858000"/>
          </a:xfrm>
          <a:prstGeom prst="rect">
            <a:avLst/>
          </a:prstGeom>
          <a:noFill/>
          <a:ln w="9525">
            <a:noFill/>
            <a:miter lim="800000"/>
            <a:headEnd/>
            <a:tailEnd/>
          </a:ln>
        </p:spPr>
      </p:pic>
      <p:sp>
        <p:nvSpPr>
          <p:cNvPr id="16402" name="Rectangle 54"/>
          <p:cNvSpPr>
            <a:spLocks noChangeArrowheads="1"/>
          </p:cNvSpPr>
          <p:nvPr/>
        </p:nvSpPr>
        <p:spPr bwMode="auto">
          <a:xfrm>
            <a:off x="1438275" y="0"/>
            <a:ext cx="273050" cy="6858000"/>
          </a:xfrm>
          <a:prstGeom prst="rect">
            <a:avLst/>
          </a:prstGeom>
          <a:gradFill rotWithShape="1">
            <a:gsLst>
              <a:gs pos="0">
                <a:srgbClr val="CFD9EC"/>
              </a:gs>
              <a:gs pos="100000">
                <a:schemeClr val="bg1"/>
              </a:gs>
            </a:gsLst>
            <a:lin ang="0" scaled="1"/>
          </a:gradFill>
          <a:ln w="9525">
            <a:noFill/>
            <a:miter lim="800000"/>
            <a:headEnd/>
            <a:tailEnd/>
          </a:ln>
        </p:spPr>
        <p:txBody>
          <a:bodyPr wrap="none" anchor="ctr"/>
          <a:lstStyle/>
          <a:p>
            <a:endParaRPr lang="de-DE"/>
          </a:p>
        </p:txBody>
      </p:sp>
    </p:spTree>
    <p:extLst>
      <p:ext uri="{BB962C8B-B14F-4D97-AF65-F5344CB8AC3E}">
        <p14:creationId xmlns:p14="http://schemas.microsoft.com/office/powerpoint/2010/main" val="104554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edin\AppData\Local\Microsoft\Windows\Temporary Internet Files\Content.Outlook\BL22QGG5\WaterPiPP KoM 1911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208" y="2262288"/>
            <a:ext cx="6588224" cy="37058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3"/>
          <p:cNvSpPr>
            <a:spLocks/>
          </p:cNvSpPr>
          <p:nvPr/>
        </p:nvSpPr>
        <p:spPr bwMode="auto">
          <a:xfrm>
            <a:off x="1481138" y="279177"/>
            <a:ext cx="7467600" cy="917575"/>
          </a:xfrm>
          <a:prstGeom prst="rect">
            <a:avLst/>
          </a:prstGeom>
          <a:noFill/>
          <a:ln w="9525">
            <a:noFill/>
            <a:miter lim="800000"/>
            <a:headEnd/>
            <a:tailEnd/>
          </a:ln>
        </p:spPr>
        <p:txBody>
          <a:bodyPr anchor="ctr"/>
          <a:lstStyle/>
          <a:p>
            <a:pPr algn="ctr"/>
            <a:r>
              <a:rPr lang="en-GB" sz="2800" b="1" dirty="0" err="1" smtClean="0">
                <a:solidFill>
                  <a:srgbClr val="FFF900"/>
                </a:solidFill>
                <a:effectLst>
                  <a:outerShdw blurRad="38100" dist="38100" dir="2700000" algn="tl">
                    <a:srgbClr val="000000">
                      <a:alpha val="43137"/>
                    </a:srgbClr>
                  </a:outerShdw>
                </a:effectLst>
              </a:rPr>
              <a:t>WaterPiPP</a:t>
            </a:r>
            <a:r>
              <a:rPr lang="en-GB" sz="2800" b="1" dirty="0" smtClean="0">
                <a:solidFill>
                  <a:srgbClr val="FFF900"/>
                </a:solidFill>
                <a:effectLst>
                  <a:outerShdw blurRad="38100" dist="38100" dir="2700000" algn="tl">
                    <a:srgbClr val="000000">
                      <a:alpha val="43137"/>
                    </a:srgbClr>
                  </a:outerShdw>
                </a:effectLst>
              </a:rPr>
              <a:t> has selected 4 pilots  and is collaboratively working to launch future PCP and PPI </a:t>
            </a:r>
          </a:p>
        </p:txBody>
      </p:sp>
      <p:sp>
        <p:nvSpPr>
          <p:cNvPr id="4" name="CasellaDiTesto 3"/>
          <p:cNvSpPr txBox="1"/>
          <p:nvPr/>
        </p:nvSpPr>
        <p:spPr>
          <a:xfrm>
            <a:off x="1872208" y="6165304"/>
            <a:ext cx="6588224" cy="369332"/>
          </a:xfrm>
          <a:prstGeom prst="rect">
            <a:avLst/>
          </a:prstGeom>
          <a:noFill/>
        </p:spPr>
        <p:txBody>
          <a:bodyPr wrap="square" rtlCol="0">
            <a:spAutoFit/>
          </a:bodyPr>
          <a:lstStyle/>
          <a:p>
            <a:pPr algn="ctr"/>
            <a:r>
              <a:rPr lang="it-IT" i="1" dirty="0" smtClean="0">
                <a:solidFill>
                  <a:schemeClr val="accent2">
                    <a:lumMod val="40000"/>
                    <a:lumOff val="60000"/>
                  </a:schemeClr>
                </a:solidFill>
              </a:rPr>
              <a:t>KOM in Paris with </a:t>
            </a:r>
            <a:r>
              <a:rPr lang="it-IT" i="1" dirty="0" err="1" smtClean="0">
                <a:solidFill>
                  <a:schemeClr val="accent2">
                    <a:lumMod val="40000"/>
                    <a:lumOff val="60000"/>
                  </a:schemeClr>
                </a:solidFill>
              </a:rPr>
              <a:t>WaterPiPP</a:t>
            </a:r>
            <a:r>
              <a:rPr lang="it-IT" i="1" dirty="0" smtClean="0">
                <a:solidFill>
                  <a:schemeClr val="accent2">
                    <a:lumMod val="40000"/>
                    <a:lumOff val="60000"/>
                  </a:schemeClr>
                </a:solidFill>
              </a:rPr>
              <a:t> </a:t>
            </a:r>
            <a:r>
              <a:rPr lang="it-IT" i="1" dirty="0" err="1" smtClean="0">
                <a:solidFill>
                  <a:schemeClr val="accent2">
                    <a:lumMod val="40000"/>
                    <a:lumOff val="60000"/>
                  </a:schemeClr>
                </a:solidFill>
              </a:rPr>
              <a:t>pilots</a:t>
            </a:r>
            <a:r>
              <a:rPr lang="it-IT" i="1" dirty="0" smtClean="0">
                <a:solidFill>
                  <a:schemeClr val="accent2">
                    <a:lumMod val="40000"/>
                    <a:lumOff val="60000"/>
                  </a:schemeClr>
                </a:solidFill>
              </a:rPr>
              <a:t> </a:t>
            </a:r>
            <a:endParaRPr lang="it-IT" i="1" dirty="0">
              <a:solidFill>
                <a:schemeClr val="accent2">
                  <a:lumMod val="40000"/>
                  <a:lumOff val="60000"/>
                </a:schemeClr>
              </a:solidFill>
            </a:endParaRPr>
          </a:p>
        </p:txBody>
      </p:sp>
    </p:spTree>
    <p:extLst>
      <p:ext uri="{BB962C8B-B14F-4D97-AF65-F5344CB8AC3E}">
        <p14:creationId xmlns:p14="http://schemas.microsoft.com/office/powerpoint/2010/main" val="1256770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WaterPIPP powerpoint template">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WaterPIPP powerpoint template</Template>
  <TotalTime>2192</TotalTime>
  <Words>1074</Words>
  <Application>Microsoft Office PowerPoint</Application>
  <PresentationFormat>Affichage à l'écran (4:3)</PresentationFormat>
  <Paragraphs>153</Paragraphs>
  <Slides>17</Slides>
  <Notes>4</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WaterPIPP powerpoint template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Call ICT-34</vt:lpstr>
      <vt:lpstr>Call ICT-34</vt:lpstr>
    </vt:vector>
  </TitlesOfParts>
  <Company>ICLEI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Carpineti</dc:creator>
  <cp:lastModifiedBy>Gilles Neveu</cp:lastModifiedBy>
  <cp:revision>231</cp:revision>
  <dcterms:created xsi:type="dcterms:W3CDTF">2014-09-08T09:49:11Z</dcterms:created>
  <dcterms:modified xsi:type="dcterms:W3CDTF">2016-02-08T19:56:51Z</dcterms:modified>
</cp:coreProperties>
</file>