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ppt/theme/themeOverride22.xml" ContentType="application/vnd.openxmlformats-officedocument.themeOverride+xml"/>
  <Override PartName="/ppt/notesSlides/notesSlide23.xml" ContentType="application/vnd.openxmlformats-officedocument.presentationml.notesSlide+xml"/>
  <Override PartName="/ppt/theme/themeOverride23.xml" ContentType="application/vnd.openxmlformats-officedocument.themeOverr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4.xml" ContentType="application/vnd.openxmlformats-officedocument.themeOverride+xml"/>
  <Override PartName="/ppt/notesSlides/notesSlide25.xml" ContentType="application/vnd.openxmlformats-officedocument.presentationml.notesSlide+xml"/>
  <Override PartName="/ppt/theme/themeOverride25.xml" ContentType="application/vnd.openxmlformats-officedocument.themeOverr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6.xml" ContentType="application/vnd.openxmlformats-officedocument.themeOverr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27.xml" ContentType="application/vnd.openxmlformats-officedocument.themeOverride+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28.xml" ContentType="application/vnd.openxmlformats-officedocument.themeOverride+xml"/>
  <Override PartName="/ppt/notesSlides/notesSlide29.xml" ContentType="application/vnd.openxmlformats-officedocument.presentationml.notesSlide+xml"/>
  <Override PartName="/ppt/theme/themeOverride29.xml" ContentType="application/vnd.openxmlformats-officedocument.themeOverride+xml"/>
  <Override PartName="/ppt/notesSlides/notesSlide30.xml" ContentType="application/vnd.openxmlformats-officedocument.presentationml.notesSlide+xml"/>
  <Override PartName="/ppt/theme/themeOverride30.xml" ContentType="application/vnd.openxmlformats-officedocument.themeOverride+xml"/>
  <Override PartName="/ppt/notesSlides/notesSlide31.xml" ContentType="application/vnd.openxmlformats-officedocument.presentationml.notesSlide+xml"/>
  <Override PartName="/ppt/theme/themeOverride31.xml" ContentType="application/vnd.openxmlformats-officedocument.themeOverride+xml"/>
  <Override PartName="/ppt/notesSlides/notesSlide32.xml" ContentType="application/vnd.openxmlformats-officedocument.presentationml.notesSlide+xml"/>
  <Override PartName="/ppt/theme/themeOverride32.xml" ContentType="application/vnd.openxmlformats-officedocument.themeOverride+xml"/>
  <Override PartName="/ppt/notesSlides/notesSlide33.xml" ContentType="application/vnd.openxmlformats-officedocument.presentationml.notesSlide+xml"/>
  <Override PartName="/ppt/theme/themeOverride33.xml" ContentType="application/vnd.openxmlformats-officedocument.themeOverride+xml"/>
  <Override PartName="/ppt/notesSlides/notesSlide34.xml" ContentType="application/vnd.openxmlformats-officedocument.presentationml.notesSlide+xml"/>
  <Override PartName="/ppt/theme/themeOverride34.xml" ContentType="application/vnd.openxmlformats-officedocument.themeOverride+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35.xml" ContentType="application/vnd.openxmlformats-officedocument.themeOverride+xml"/>
  <Override PartName="/ppt/notesSlides/notesSlide36.xml" ContentType="application/vnd.openxmlformats-officedocument.presentationml.notesSlide+xml"/>
  <Override PartName="/ppt/theme/themeOverride36.xml" ContentType="application/vnd.openxmlformats-officedocument.themeOverride+xml"/>
  <Override PartName="/ppt/notesSlides/notesSlide37.xml" ContentType="application/vnd.openxmlformats-officedocument.presentationml.notesSlide+xml"/>
  <Override PartName="/ppt/theme/themeOverride37.xml" ContentType="application/vnd.openxmlformats-officedocument.themeOverride+xml"/>
  <Override PartName="/ppt/notesSlides/notesSlide38.xml" ContentType="application/vnd.openxmlformats-officedocument.presentationml.notesSlide+xml"/>
  <Override PartName="/ppt/theme/themeOverride38.xml" ContentType="application/vnd.openxmlformats-officedocument.themeOverride+xml"/>
  <Override PartName="/ppt/notesSlides/notesSlide39.xml" ContentType="application/vnd.openxmlformats-officedocument.presentationml.notesSlide+xml"/>
  <Override PartName="/ppt/theme/themeOverride39.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44"/>
  </p:notesMasterIdLst>
  <p:handoutMasterIdLst>
    <p:handoutMasterId r:id="rId45"/>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7" r:id="rId18"/>
    <p:sldId id="277" r:id="rId19"/>
    <p:sldId id="281" r:id="rId20"/>
    <p:sldId id="282" r:id="rId21"/>
    <p:sldId id="284" r:id="rId22"/>
    <p:sldId id="283" r:id="rId23"/>
    <p:sldId id="278" r:id="rId24"/>
    <p:sldId id="279" r:id="rId25"/>
    <p:sldId id="269" r:id="rId26"/>
    <p:sldId id="301" r:id="rId27"/>
    <p:sldId id="302" r:id="rId28"/>
    <p:sldId id="303" r:id="rId29"/>
    <p:sldId id="300" r:id="rId30"/>
    <p:sldId id="275" r:id="rId31"/>
    <p:sldId id="263" r:id="rId32"/>
    <p:sldId id="273" r:id="rId33"/>
    <p:sldId id="272" r:id="rId34"/>
    <p:sldId id="271" r:id="rId35"/>
    <p:sldId id="274" r:id="rId36"/>
    <p:sldId id="304" r:id="rId37"/>
    <p:sldId id="305" r:id="rId38"/>
    <p:sldId id="306" r:id="rId39"/>
    <p:sldId id="307" r:id="rId40"/>
    <p:sldId id="308" r:id="rId41"/>
    <p:sldId id="309" r:id="rId42"/>
    <p:sldId id="285" r:id="rId4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9DEEB"/>
    <a:srgbClr val="E8ECFE"/>
    <a:srgbClr val="1F3586"/>
    <a:srgbClr val="C3CEFD"/>
    <a:srgbClr val="000000"/>
    <a:srgbClr val="718ED5"/>
    <a:srgbClr val="2C4A93"/>
    <a:srgbClr val="5318F8"/>
    <a:srgbClr val="1B5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394" autoAdjust="0"/>
  </p:normalViewPr>
  <p:slideViewPr>
    <p:cSldViewPr snapToGrid="0">
      <p:cViewPr varScale="1">
        <p:scale>
          <a:sx n="114" d="100"/>
          <a:sy n="114" d="100"/>
        </p:scale>
        <p:origin x="1386" y="114"/>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Innovation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Education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Climate/</a:t>
          </a:r>
        </a:p>
        <a:p>
          <a:r>
            <a:rPr lang="en-US" sz="1400" b="1" dirty="0" smtClean="0">
              <a:solidFill>
                <a:sysClr val="window" lastClr="FFFFFF"/>
              </a:solidFill>
              <a:latin typeface="Calibri"/>
              <a:ea typeface="+mn-ea"/>
              <a:cs typeface="+mn-cs"/>
            </a:rPr>
            <a:t>energy</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Social</a:t>
          </a:r>
          <a:r>
            <a:rPr lang="en-US" sz="10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a:prstGeom prst="ellipse">
          <a:avLst/>
        </a:prstGeom>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t>
        <a:bodyPr/>
        <a:lstStyle/>
        <a:p>
          <a:endParaRPr lang="nl-NL"/>
        </a:p>
      </dgm:t>
    </dgm:pt>
  </dgm:ptLst>
  <dgm:cxnLst>
    <dgm:cxn modelId="{151E0815-5412-494D-A8F6-89D4C8D5AA5A}" type="presOf" srcId="{EAB0FD8D-BD75-4A5B-8EE7-B083DE804A69}" destId="{3BE2E8FB-D163-4396-8472-8DF1FDE8998D}"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927297D-F36B-46D5-B1CF-28C79C22C527}" type="presOf" srcId="{C8BE3F2A-9338-4E1A-88D2-41E4A6EC11FA}" destId="{E29C24FA-8C7D-4B81-89BD-93819E9E11AA}" srcOrd="0" destOrd="0" presId="urn:microsoft.com/office/officeart/2005/8/layout/radial6"/>
    <dgm:cxn modelId="{1D14E945-BE7C-479B-B45F-D5D0C913185D}" type="presOf" srcId="{535E3D57-366D-4BEE-8EE7-A11601304C38}" destId="{189AFA03-0587-46BD-823E-E95CBBF3BA24}"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F97A069C-6299-4A8B-8E57-6AC83766476C}" type="presOf" srcId="{DD395794-F13E-43C4-BD24-1B6AF74AE748}" destId="{A61F948E-DE60-4EAF-B267-8D6856BF6EEA}" srcOrd="0" destOrd="0" presId="urn:microsoft.com/office/officeart/2005/8/layout/radial6"/>
    <dgm:cxn modelId="{9A480E2B-C5BC-4637-8377-8E9F069FBDA3}" type="presOf" srcId="{626570C1-4794-44FE-B5C9-06016A6E107C}" destId="{4474F02D-012B-48C9-89CC-2281F3410813}"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7FDB139E-0CE9-46BC-ACC7-CAE0B4A6F1BE}" srcId="{63560EE8-6224-4F66-BEA0-22B734C4997D}" destId="{C8BE3F2A-9338-4E1A-88D2-41E4A6EC11FA}" srcOrd="2" destOrd="0" parTransId="{D0D32D51-8C15-45D7-B9BB-E738C857F070}" sibTransId="{EAB0FD8D-BD75-4A5B-8EE7-B083DE804A69}"/>
    <dgm:cxn modelId="{E9609DB8-B612-4F2F-B2BF-93C423444011}" type="presOf" srcId="{343A5E46-F50D-46DA-8F5D-29311904C0AD}" destId="{8F08F44F-F093-41C3-B87F-34DA16C2C553}" srcOrd="0" destOrd="0" presId="urn:microsoft.com/office/officeart/2005/8/layout/radial6"/>
    <dgm:cxn modelId="{6754E5A2-A92F-401B-847A-112A5B93BC84}" type="presOf" srcId="{4B8E99A6-A418-43F4-9917-7099813A04EE}" destId="{58BF5E4D-2F4C-416D-9C3B-C60A32C207F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80BF91F7-47C5-4862-88B4-4D920FF89B52}" type="presOf" srcId="{85F08DA0-39E4-47DD-9345-AD50F10629E6}" destId="{CA93C1C8-4E84-48A3-8BD2-56AE61675F46}"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1</a:t>
          </a:r>
        </a:p>
        <a:p>
          <a:r>
            <a:rPr lang="en-US" b="1" dirty="0" smtClean="0">
              <a:solidFill>
                <a:schemeClr val="bg1"/>
              </a:solidFill>
              <a:latin typeface="Calibri"/>
              <a:ea typeface="+mn-ea"/>
              <a:cs typeface="+mn-cs"/>
            </a:rPr>
            <a:t>Policy maker</a:t>
          </a:r>
          <a:endParaRPr lang="nl-NL" b="1" dirty="0">
            <a:solidFill>
              <a:schemeClr val="bg1"/>
            </a:solidFill>
            <a:latin typeface="Calibri"/>
            <a:ea typeface="+mn-ea"/>
            <a:cs typeface="+mn-cs"/>
          </a:endParaRPr>
        </a:p>
      </dgm:t>
    </dgm:pt>
    <dgm:pt modelId="{93146013-5573-44B7-AD72-2F50F499E665}" type="parTrans" cxnId="{BC276E35-0DD2-40F8-A634-F89DBD0877A2}">
      <dgm:prSet/>
      <dgm:spPr>
        <a:xfrm>
          <a:off x="2852418" y="1188065"/>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2</a:t>
          </a:r>
        </a:p>
        <a:p>
          <a:r>
            <a:rPr lang="en-US" b="1" dirty="0" smtClean="0">
              <a:solidFill>
                <a:srgbClr val="FFC000"/>
              </a:solidFill>
              <a:latin typeface="Calibri"/>
              <a:ea typeface="+mn-ea"/>
              <a:cs typeface="+mn-cs"/>
            </a:rPr>
            <a:t>Public procurer</a:t>
          </a:r>
          <a:endParaRPr lang="nl-NL" b="1" dirty="0">
            <a:solidFill>
              <a:srgbClr val="FFC000"/>
            </a:solidFill>
            <a:latin typeface="Calibri"/>
            <a:ea typeface="+mn-ea"/>
            <a:cs typeface="+mn-cs"/>
          </a:endParaRPr>
        </a:p>
      </dgm:t>
    </dgm:pt>
    <dgm:pt modelId="{35D52624-85D8-46D7-884F-429BC2CAF00E}" type="parTrans" cxnId="{B1190E03-1354-4FC1-8367-9DF62121501F}">
      <dgm:prSet/>
      <dgm:spPr>
        <a:xfrm>
          <a:off x="2852418" y="2217261"/>
          <a:ext cx="564116" cy="91440"/>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3</a:t>
          </a:r>
        </a:p>
        <a:p>
          <a:r>
            <a:rPr lang="en-US" dirty="0" smtClean="0">
              <a:solidFill>
                <a:sysClr val="window" lastClr="FFFFFF"/>
              </a:solidFill>
              <a:latin typeface="Calibri"/>
              <a:ea typeface="+mn-ea"/>
              <a:cs typeface="+mn-cs"/>
            </a:rPr>
            <a:t>Legal expert</a:t>
          </a:r>
          <a:endParaRPr lang="nl-NL" dirty="0">
            <a:solidFill>
              <a:sysClr val="window" lastClr="FFFFFF"/>
            </a:solidFill>
            <a:latin typeface="Calibri"/>
            <a:ea typeface="+mn-ea"/>
            <a:cs typeface="+mn-cs"/>
          </a:endParaRPr>
        </a:p>
      </dgm:t>
    </dgm:pt>
    <dgm:pt modelId="{1BD74AF4-713A-4D47-A023-DEF8FAB1458B}" type="parTrans" cxnId="{E30E1E5B-1321-4047-88D6-D1771AC4FA3D}">
      <dgm:prSet/>
      <dgm:spPr>
        <a:xfrm>
          <a:off x="2852418" y="2262981"/>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a:prstGeom prst="rect">
          <a:avLst/>
        </a:prstGeom>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a:custGeom>
          <a:avLst/>
          <a:gdLst/>
          <a:ahLst/>
          <a:cxnLst/>
          <a:rect l="0" t="0" r="0" b="0"/>
          <a:pathLst>
            <a:path>
              <a:moveTo>
                <a:pt x="0" y="1074916"/>
              </a:moveTo>
              <a:lnTo>
                <a:pt x="282058" y="1074916"/>
              </a:lnTo>
              <a:lnTo>
                <a:pt x="282058" y="0"/>
              </a:lnTo>
              <a:lnTo>
                <a:pt x="564116" y="0"/>
              </a:lnTo>
            </a:path>
          </a:pathLst>
        </a:custGeom>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a:prstGeom prst="rect">
          <a:avLst/>
        </a:prstGeom>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a:custGeom>
          <a:avLst/>
          <a:gdLst/>
          <a:ahLst/>
          <a:cxnLst/>
          <a:rect l="0" t="0" r="0" b="0"/>
          <a:pathLst>
            <a:path>
              <a:moveTo>
                <a:pt x="0" y="45720"/>
              </a:moveTo>
              <a:lnTo>
                <a:pt x="564116" y="45720"/>
              </a:lnTo>
            </a:path>
          </a:pathLst>
        </a:custGeom>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a:prstGeom prst="rect">
          <a:avLst/>
        </a:prstGeom>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a:custGeom>
          <a:avLst/>
          <a:gdLst/>
          <a:ahLst/>
          <a:cxnLst/>
          <a:rect l="0" t="0" r="0" b="0"/>
          <a:pathLst>
            <a:path>
              <a:moveTo>
                <a:pt x="0" y="0"/>
              </a:moveTo>
              <a:lnTo>
                <a:pt x="282058" y="0"/>
              </a:lnTo>
              <a:lnTo>
                <a:pt x="282058" y="1074916"/>
              </a:lnTo>
              <a:lnTo>
                <a:pt x="564116" y="1074916"/>
              </a:lnTo>
            </a:path>
          </a:pathLst>
        </a:custGeom>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a:prstGeom prst="rect">
          <a:avLst/>
        </a:prstGeom>
      </dgm:spPr>
      <dgm:t>
        <a:bodyPr/>
        <a:lstStyle/>
        <a:p>
          <a:endParaRPr lang="nl-NL"/>
        </a:p>
      </dgm:t>
    </dgm:pt>
    <dgm:pt modelId="{E9E7C149-1A80-4AF6-964C-5F65EDBA4A30}" type="pres">
      <dgm:prSet presAssocID="{DF58AFB4-2AB3-4EBC-B3C8-E6CD1E9C6DBC}" presName="level3hierChild" presStyleCnt="0"/>
      <dgm:spPr/>
    </dgm:pt>
  </dgm:ptLst>
  <dgm:cxnLst>
    <dgm:cxn modelId="{C98030A4-6578-453B-B6C7-7C7AD2692D95}" type="presOf" srcId="{93146013-5573-44B7-AD72-2F50F499E665}" destId="{3DAA8CFE-EEF1-4BF4-88C3-AB0F141AA6F7}" srcOrd="0" destOrd="0" presId="urn:microsoft.com/office/officeart/2008/layout/HorizontalMultiLevelHierarchy"/>
    <dgm:cxn modelId="{1925B67C-12EF-45CA-B97B-523289421C21}" type="presOf" srcId="{1BD74AF4-713A-4D47-A023-DEF8FAB1458B}" destId="{51628D5F-40E8-4B0D-863D-F48DB38FC64D}" srcOrd="1"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0B2B2604-8863-40AC-8D73-2CE8532EED9E}" type="presOf" srcId="{93146013-5573-44B7-AD72-2F50F499E665}" destId="{8989C844-ECAE-4E57-ACCA-6836FCF299C6}" srcOrd="1" destOrd="0" presId="urn:microsoft.com/office/officeart/2008/layout/HorizontalMultiLevelHierarchy"/>
    <dgm:cxn modelId="{2AAFA3EA-C5CB-4054-B1DF-5EB1F311AF84}" type="presOf" srcId="{AA4103AC-D80D-4A70-877B-10CC6F7AFA59}" destId="{168C1C53-4B76-4374-A081-A3C21C2179B6}" srcOrd="0" destOrd="0" presId="urn:microsoft.com/office/officeart/2008/layout/HorizontalMultiLevelHierarchy"/>
    <dgm:cxn modelId="{D03F7342-2F83-4BC9-BF56-6E5755A75613}" type="presOf" srcId="{A28DB236-4664-4005-8F86-A8FA8C69413E}" destId="{B6713216-F82B-447F-AF82-BDFFAF185779}" srcOrd="0" destOrd="0" presId="urn:microsoft.com/office/officeart/2008/layout/HorizontalMultiLevelHierarchy"/>
    <dgm:cxn modelId="{74512A6B-DC8A-4919-BFF1-B6272FEA159E}" type="presOf" srcId="{1BD74AF4-713A-4D47-A023-DEF8FAB1458B}" destId="{E62C443B-248D-4750-88CF-E6A450774CCE}" srcOrd="0" destOrd="0" presId="urn:microsoft.com/office/officeart/2008/layout/HorizontalMultiLevelHierarchy"/>
    <dgm:cxn modelId="{89693C57-AA68-4292-8123-321D1FA6C17A}" type="presOf" srcId="{DF58AFB4-2AB3-4EBC-B3C8-E6CD1E9C6DBC}" destId="{F8692D14-B45B-4837-9411-66508D8B573B}" srcOrd="0" destOrd="0" presId="urn:microsoft.com/office/officeart/2008/layout/HorizontalMultiLevelHierarchy"/>
    <dgm:cxn modelId="{ED17D1DF-6774-400E-8348-1C65A6F79CE7}" type="presOf" srcId="{5BCB23A0-59A3-4F5B-8BF1-5F7285F70214}" destId="{AFA2A8AD-21A4-43BA-859C-782DCCF02C56}" srcOrd="0" destOrd="0" presId="urn:microsoft.com/office/officeart/2008/layout/HorizontalMultiLevelHierarchy"/>
    <dgm:cxn modelId="{91706D36-4957-4030-86B7-83DFF18C7BEC}" type="presOf" srcId="{3E2031C5-EFA8-4611-ABFF-CBB89E66A49F}" destId="{2050E5F0-5682-4E92-AAAC-2DA1F1F82838}" srcOrd="0" destOrd="0" presId="urn:microsoft.com/office/officeart/2008/layout/HorizontalMultiLevelHierarchy"/>
    <dgm:cxn modelId="{B8FCBD0B-616F-4644-9880-F542AFC76D42}"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5FBBF2C0-B6BD-46B6-9DE0-86BC00B47557}" type="presOf" srcId="{35D52624-85D8-46D7-884F-429BC2CAF00E}" destId="{F61D0F30-91BB-46DD-BBB8-A72332F2EBB3}" srcOrd="0" destOrd="0" presId="urn:microsoft.com/office/officeart/2008/layout/HorizontalMultiLevelHierarchy"/>
    <dgm:cxn modelId="{ABE0D37E-6779-4897-AC82-96DAD201D193}" type="presParOf" srcId="{AFA2A8AD-21A4-43BA-859C-782DCCF02C56}" destId="{17759F1E-007B-40C6-809A-24A54F27D03B}" srcOrd="0" destOrd="0" presId="urn:microsoft.com/office/officeart/2008/layout/HorizontalMultiLevelHierarchy"/>
    <dgm:cxn modelId="{7B8E9B71-4FC8-49D9-B93A-5728A9B730A2}" type="presParOf" srcId="{17759F1E-007B-40C6-809A-24A54F27D03B}" destId="{B6713216-F82B-447F-AF82-BDFFAF185779}" srcOrd="0" destOrd="0" presId="urn:microsoft.com/office/officeart/2008/layout/HorizontalMultiLevelHierarchy"/>
    <dgm:cxn modelId="{71C4BF0D-6707-413D-9452-B5EBD8AA5137}" type="presParOf" srcId="{17759F1E-007B-40C6-809A-24A54F27D03B}" destId="{ECB7F4CD-AA93-4A92-95C8-894E223F849A}" srcOrd="1" destOrd="0" presId="urn:microsoft.com/office/officeart/2008/layout/HorizontalMultiLevelHierarchy"/>
    <dgm:cxn modelId="{C106970E-4FFF-4E7E-8EEE-2AF2786B09A8}" type="presParOf" srcId="{ECB7F4CD-AA93-4A92-95C8-894E223F849A}" destId="{3DAA8CFE-EEF1-4BF4-88C3-AB0F141AA6F7}" srcOrd="0" destOrd="0" presId="urn:microsoft.com/office/officeart/2008/layout/HorizontalMultiLevelHierarchy"/>
    <dgm:cxn modelId="{03CB29DC-D3EB-4C26-911C-E8D0B0C21BD4}" type="presParOf" srcId="{3DAA8CFE-EEF1-4BF4-88C3-AB0F141AA6F7}" destId="{8989C844-ECAE-4E57-ACCA-6836FCF299C6}" srcOrd="0" destOrd="0" presId="urn:microsoft.com/office/officeart/2008/layout/HorizontalMultiLevelHierarchy"/>
    <dgm:cxn modelId="{EA6F8A59-43FC-4705-B30A-8342727579CC}" type="presParOf" srcId="{ECB7F4CD-AA93-4A92-95C8-894E223F849A}" destId="{0DC19613-C746-482C-AEF4-E08D2A87E10C}" srcOrd="1" destOrd="0" presId="urn:microsoft.com/office/officeart/2008/layout/HorizontalMultiLevelHierarchy"/>
    <dgm:cxn modelId="{26B06ABE-94A4-4A22-88FE-E597A1FDAA8E}" type="presParOf" srcId="{0DC19613-C746-482C-AEF4-E08D2A87E10C}" destId="{2050E5F0-5682-4E92-AAAC-2DA1F1F82838}" srcOrd="0" destOrd="0" presId="urn:microsoft.com/office/officeart/2008/layout/HorizontalMultiLevelHierarchy"/>
    <dgm:cxn modelId="{9D9E902C-27E0-41F4-9369-5F83AD9FAE7E}" type="presParOf" srcId="{0DC19613-C746-482C-AEF4-E08D2A87E10C}" destId="{691B68C9-B179-4CE1-A354-3844969166D2}" srcOrd="1" destOrd="0" presId="urn:microsoft.com/office/officeart/2008/layout/HorizontalMultiLevelHierarchy"/>
    <dgm:cxn modelId="{DAE0AE12-18A5-40F5-94E0-25B62F10899F}" type="presParOf" srcId="{ECB7F4CD-AA93-4A92-95C8-894E223F849A}" destId="{F61D0F30-91BB-46DD-BBB8-A72332F2EBB3}" srcOrd="2" destOrd="0" presId="urn:microsoft.com/office/officeart/2008/layout/HorizontalMultiLevelHierarchy"/>
    <dgm:cxn modelId="{47118FDC-B19A-4106-A0BD-69BE43852C8F}" type="presParOf" srcId="{F61D0F30-91BB-46DD-BBB8-A72332F2EBB3}" destId="{2B80A836-9A56-4122-995C-32AEA37E6347}" srcOrd="0" destOrd="0" presId="urn:microsoft.com/office/officeart/2008/layout/HorizontalMultiLevelHierarchy"/>
    <dgm:cxn modelId="{C8DD71FD-0C24-4A5F-B8BF-F12AE8C967A0}" type="presParOf" srcId="{ECB7F4CD-AA93-4A92-95C8-894E223F849A}" destId="{77F0FE88-6A6C-48B2-9FDD-4E7EF0E17952}" srcOrd="3" destOrd="0" presId="urn:microsoft.com/office/officeart/2008/layout/HorizontalMultiLevelHierarchy"/>
    <dgm:cxn modelId="{A03B2D64-3E24-4348-BD6D-EE7CDE44DDDB}" type="presParOf" srcId="{77F0FE88-6A6C-48B2-9FDD-4E7EF0E17952}" destId="{168C1C53-4B76-4374-A081-A3C21C2179B6}" srcOrd="0" destOrd="0" presId="urn:microsoft.com/office/officeart/2008/layout/HorizontalMultiLevelHierarchy"/>
    <dgm:cxn modelId="{AD74708B-9F2B-45C6-A9A7-C0D6ECDB702F}" type="presParOf" srcId="{77F0FE88-6A6C-48B2-9FDD-4E7EF0E17952}" destId="{432C9881-DA0E-4C5D-95D7-C64D1E67704E}" srcOrd="1" destOrd="0" presId="urn:microsoft.com/office/officeart/2008/layout/HorizontalMultiLevelHierarchy"/>
    <dgm:cxn modelId="{F12314B8-34BF-4B99-A4BC-5B02F5977E89}" type="presParOf" srcId="{ECB7F4CD-AA93-4A92-95C8-894E223F849A}" destId="{E62C443B-248D-4750-88CF-E6A450774CCE}" srcOrd="4" destOrd="0" presId="urn:microsoft.com/office/officeart/2008/layout/HorizontalMultiLevelHierarchy"/>
    <dgm:cxn modelId="{34623EC5-4A1C-4681-BC68-B654648105DA}" type="presParOf" srcId="{E62C443B-248D-4750-88CF-E6A450774CCE}" destId="{51628D5F-40E8-4B0D-863D-F48DB38FC64D}" srcOrd="0" destOrd="0" presId="urn:microsoft.com/office/officeart/2008/layout/HorizontalMultiLevelHierarchy"/>
    <dgm:cxn modelId="{7D681FD5-908E-4EA0-AAF0-71FE6785CA67}" type="presParOf" srcId="{ECB7F4CD-AA93-4A92-95C8-894E223F849A}" destId="{844435BF-AC2E-4067-AD23-0184113E686A}" srcOrd="5" destOrd="0" presId="urn:microsoft.com/office/officeart/2008/layout/HorizontalMultiLevelHierarchy"/>
    <dgm:cxn modelId="{8C2D58C6-605C-418B-8466-375EB86E58DC}" type="presParOf" srcId="{844435BF-AC2E-4067-AD23-0184113E686A}" destId="{F8692D14-B45B-4837-9411-66508D8B573B}" srcOrd="0" destOrd="0" presId="urn:microsoft.com/office/officeart/2008/layout/HorizontalMultiLevelHierarchy"/>
    <dgm:cxn modelId="{D7FD40E9-92F9-48DC-BB32-CABC5976C55D}"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1</a:t>
          </a:r>
        </a:p>
        <a:p>
          <a:r>
            <a:rPr lang="en-US" b="1" dirty="0" smtClean="0">
              <a:solidFill>
                <a:schemeClr val="bg1"/>
              </a:solidFill>
              <a:latin typeface="Calibri"/>
              <a:ea typeface="+mn-ea"/>
              <a:cs typeface="+mn-cs"/>
            </a:rPr>
            <a:t>Policy maker</a:t>
          </a:r>
          <a:endParaRPr lang="nl-NL" b="1" dirty="0">
            <a:solidFill>
              <a:schemeClr val="bg1"/>
            </a:solidFill>
            <a:latin typeface="Calibri"/>
            <a:ea typeface="+mn-ea"/>
            <a:cs typeface="+mn-cs"/>
          </a:endParaRPr>
        </a:p>
      </dgm:t>
    </dgm:pt>
    <dgm:pt modelId="{93146013-5573-44B7-AD72-2F50F499E665}" type="parTrans" cxnId="{BC276E35-0DD2-40F8-A634-F89DBD0877A2}">
      <dgm:prSet/>
      <dgm:spPr>
        <a:xfrm>
          <a:off x="2852418" y="1188065"/>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2</a:t>
          </a:r>
        </a:p>
        <a:p>
          <a:r>
            <a:rPr lang="en-US" b="1" dirty="0" smtClean="0">
              <a:solidFill>
                <a:schemeClr val="bg1"/>
              </a:solidFill>
              <a:latin typeface="Calibri"/>
              <a:ea typeface="+mn-ea"/>
              <a:cs typeface="+mn-cs"/>
            </a:rPr>
            <a:t>Public procurer</a:t>
          </a:r>
          <a:endParaRPr lang="nl-NL" b="1" dirty="0">
            <a:solidFill>
              <a:schemeClr val="bg1"/>
            </a:solidFill>
            <a:latin typeface="Calibri"/>
            <a:ea typeface="+mn-ea"/>
            <a:cs typeface="+mn-cs"/>
          </a:endParaRPr>
        </a:p>
      </dgm:t>
    </dgm:pt>
    <dgm:pt modelId="{35D52624-85D8-46D7-884F-429BC2CAF00E}" type="parTrans" cxnId="{B1190E03-1354-4FC1-8367-9DF62121501F}">
      <dgm:prSet/>
      <dgm:spPr>
        <a:xfrm>
          <a:off x="2852418" y="2217261"/>
          <a:ext cx="564116" cy="91440"/>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3</a:t>
          </a:r>
        </a:p>
        <a:p>
          <a:r>
            <a:rPr lang="en-US" b="1" dirty="0" smtClean="0">
              <a:solidFill>
                <a:srgbClr val="FFC000"/>
              </a:solidFill>
              <a:latin typeface="Calibri"/>
              <a:ea typeface="+mn-ea"/>
              <a:cs typeface="+mn-cs"/>
            </a:rPr>
            <a:t>Legal expert</a:t>
          </a:r>
          <a:endParaRPr lang="nl-NL" b="1" dirty="0">
            <a:solidFill>
              <a:srgbClr val="FFC000"/>
            </a:solidFill>
            <a:latin typeface="Calibri"/>
            <a:ea typeface="+mn-ea"/>
            <a:cs typeface="+mn-cs"/>
          </a:endParaRPr>
        </a:p>
      </dgm:t>
    </dgm:pt>
    <dgm:pt modelId="{1BD74AF4-713A-4D47-A023-DEF8FAB1458B}" type="parTrans" cxnId="{E30E1E5B-1321-4047-88D6-D1771AC4FA3D}">
      <dgm:prSet/>
      <dgm:spPr>
        <a:xfrm>
          <a:off x="2852418" y="2262981"/>
          <a:ext cx="564116" cy="1074916"/>
        </a:xfr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a:prstGeom prst="rect">
          <a:avLst/>
        </a:prstGeom>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a:custGeom>
          <a:avLst/>
          <a:gdLst/>
          <a:ahLst/>
          <a:cxnLst/>
          <a:rect l="0" t="0" r="0" b="0"/>
          <a:pathLst>
            <a:path>
              <a:moveTo>
                <a:pt x="0" y="1074916"/>
              </a:moveTo>
              <a:lnTo>
                <a:pt x="282058" y="1074916"/>
              </a:lnTo>
              <a:lnTo>
                <a:pt x="282058" y="0"/>
              </a:lnTo>
              <a:lnTo>
                <a:pt x="564116" y="0"/>
              </a:lnTo>
            </a:path>
          </a:pathLst>
        </a:custGeom>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a:prstGeom prst="rect">
          <a:avLst/>
        </a:prstGeom>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a:custGeom>
          <a:avLst/>
          <a:gdLst/>
          <a:ahLst/>
          <a:cxnLst/>
          <a:rect l="0" t="0" r="0" b="0"/>
          <a:pathLst>
            <a:path>
              <a:moveTo>
                <a:pt x="0" y="45720"/>
              </a:moveTo>
              <a:lnTo>
                <a:pt x="564116" y="45720"/>
              </a:lnTo>
            </a:path>
          </a:pathLst>
        </a:custGeom>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a:prstGeom prst="rect">
          <a:avLst/>
        </a:prstGeom>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a:custGeom>
          <a:avLst/>
          <a:gdLst/>
          <a:ahLst/>
          <a:cxnLst/>
          <a:rect l="0" t="0" r="0" b="0"/>
          <a:pathLst>
            <a:path>
              <a:moveTo>
                <a:pt x="0" y="0"/>
              </a:moveTo>
              <a:lnTo>
                <a:pt x="282058" y="0"/>
              </a:lnTo>
              <a:lnTo>
                <a:pt x="282058" y="1074916"/>
              </a:lnTo>
              <a:lnTo>
                <a:pt x="564116" y="1074916"/>
              </a:lnTo>
            </a:path>
          </a:pathLst>
        </a:custGeom>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a:prstGeom prst="rect">
          <a:avLst/>
        </a:prstGeom>
      </dgm:spPr>
      <dgm:t>
        <a:bodyPr/>
        <a:lstStyle/>
        <a:p>
          <a:endParaRPr lang="nl-NL"/>
        </a:p>
      </dgm:t>
    </dgm:pt>
    <dgm:pt modelId="{E9E7C149-1A80-4AF6-964C-5F65EDBA4A30}" type="pres">
      <dgm:prSet presAssocID="{DF58AFB4-2AB3-4EBC-B3C8-E6CD1E9C6DBC}" presName="level3hierChild" presStyleCnt="0"/>
      <dgm:spPr/>
    </dgm:pt>
  </dgm:ptLst>
  <dgm:cxnLst>
    <dgm:cxn modelId="{55FBCB7D-D779-4285-A729-907E7959E7C6}" type="presOf" srcId="{1BD74AF4-713A-4D47-A023-DEF8FAB1458B}" destId="{E62C443B-248D-4750-88CF-E6A450774CCE}" srcOrd="0" destOrd="0" presId="urn:microsoft.com/office/officeart/2008/layout/HorizontalMultiLevelHierarchy"/>
    <dgm:cxn modelId="{A60B1601-C7DB-410D-8878-7F1332A95197}" type="presOf" srcId="{93146013-5573-44B7-AD72-2F50F499E665}" destId="{3DAA8CFE-EEF1-4BF4-88C3-AB0F141AA6F7}" srcOrd="0"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9904617C-C737-4919-8D92-F4D7E107D027}" type="presOf" srcId="{93146013-5573-44B7-AD72-2F50F499E665}" destId="{8989C844-ECAE-4E57-ACCA-6836FCF299C6}" srcOrd="1" destOrd="0" presId="urn:microsoft.com/office/officeart/2008/layout/HorizontalMultiLevelHierarchy"/>
    <dgm:cxn modelId="{7A1E4A74-0D18-49AE-A7CD-54D43DB8F8EC}" type="presOf" srcId="{35D52624-85D8-46D7-884F-429BC2CAF00E}" destId="{F61D0F30-91BB-46DD-BBB8-A72332F2EBB3}" srcOrd="0" destOrd="0" presId="urn:microsoft.com/office/officeart/2008/layout/HorizontalMultiLevelHierarchy"/>
    <dgm:cxn modelId="{813555E7-5823-4DF5-B0D0-1A6E25A9C8F9}" type="presOf" srcId="{DF58AFB4-2AB3-4EBC-B3C8-E6CD1E9C6DBC}" destId="{F8692D14-B45B-4837-9411-66508D8B573B}" srcOrd="0" destOrd="0" presId="urn:microsoft.com/office/officeart/2008/layout/HorizontalMultiLevelHierarchy"/>
    <dgm:cxn modelId="{E2A65932-F4B7-48F2-8785-1CE6384F9C1D}" type="presOf" srcId="{1BD74AF4-713A-4D47-A023-DEF8FAB1458B}" destId="{51628D5F-40E8-4B0D-863D-F48DB38FC64D}" srcOrd="1" destOrd="0" presId="urn:microsoft.com/office/officeart/2008/layout/HorizontalMultiLevelHierarchy"/>
    <dgm:cxn modelId="{FCF49090-4DC6-46BD-8DD5-7F7B5486F499}" type="presOf" srcId="{AA4103AC-D80D-4A70-877B-10CC6F7AFA59}" destId="{168C1C53-4B76-4374-A081-A3C21C2179B6}" srcOrd="0" destOrd="0" presId="urn:microsoft.com/office/officeart/2008/layout/HorizontalMultiLevelHierarchy"/>
    <dgm:cxn modelId="{B6A8D5F3-E27A-4714-903C-FBBC2C91DB42}" type="presOf" srcId="{5BCB23A0-59A3-4F5B-8BF1-5F7285F70214}" destId="{AFA2A8AD-21A4-43BA-859C-782DCCF02C56}" srcOrd="0" destOrd="0" presId="urn:microsoft.com/office/officeart/2008/layout/HorizontalMultiLevelHierarchy"/>
    <dgm:cxn modelId="{2D813B4C-68D7-4C7C-BF40-0B807503DAD8}"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B79CDB44-6612-47FB-9119-66232F962131}" type="presOf" srcId="{A28DB236-4664-4005-8F86-A8FA8C69413E}" destId="{B6713216-F82B-447F-AF82-BDFFAF185779}" srcOrd="0" destOrd="0" presId="urn:microsoft.com/office/officeart/2008/layout/HorizontalMultiLevelHierarchy"/>
    <dgm:cxn modelId="{09EA3C99-113F-490E-95BE-496249C484FF}" type="presOf" srcId="{3E2031C5-EFA8-4611-ABFF-CBB89E66A49F}" destId="{2050E5F0-5682-4E92-AAAC-2DA1F1F82838}" srcOrd="0" destOrd="0" presId="urn:microsoft.com/office/officeart/2008/layout/HorizontalMultiLevelHierarchy"/>
    <dgm:cxn modelId="{704AAEC7-58E2-4FD4-8FB9-1BE755585627}" type="presParOf" srcId="{AFA2A8AD-21A4-43BA-859C-782DCCF02C56}" destId="{17759F1E-007B-40C6-809A-24A54F27D03B}" srcOrd="0" destOrd="0" presId="urn:microsoft.com/office/officeart/2008/layout/HorizontalMultiLevelHierarchy"/>
    <dgm:cxn modelId="{4CC5FA72-8D18-43A6-BFB9-4B530D669C98}" type="presParOf" srcId="{17759F1E-007B-40C6-809A-24A54F27D03B}" destId="{B6713216-F82B-447F-AF82-BDFFAF185779}" srcOrd="0" destOrd="0" presId="urn:microsoft.com/office/officeart/2008/layout/HorizontalMultiLevelHierarchy"/>
    <dgm:cxn modelId="{E55899EE-746C-441D-A89E-F420FC98ECCD}" type="presParOf" srcId="{17759F1E-007B-40C6-809A-24A54F27D03B}" destId="{ECB7F4CD-AA93-4A92-95C8-894E223F849A}" srcOrd="1" destOrd="0" presId="urn:microsoft.com/office/officeart/2008/layout/HorizontalMultiLevelHierarchy"/>
    <dgm:cxn modelId="{B8927BBA-EBAA-4972-BEE3-0816705863C2}" type="presParOf" srcId="{ECB7F4CD-AA93-4A92-95C8-894E223F849A}" destId="{3DAA8CFE-EEF1-4BF4-88C3-AB0F141AA6F7}" srcOrd="0" destOrd="0" presId="urn:microsoft.com/office/officeart/2008/layout/HorizontalMultiLevelHierarchy"/>
    <dgm:cxn modelId="{9D04034A-8E44-4DEA-89D7-85021D6EBD00}" type="presParOf" srcId="{3DAA8CFE-EEF1-4BF4-88C3-AB0F141AA6F7}" destId="{8989C844-ECAE-4E57-ACCA-6836FCF299C6}" srcOrd="0" destOrd="0" presId="urn:microsoft.com/office/officeart/2008/layout/HorizontalMultiLevelHierarchy"/>
    <dgm:cxn modelId="{F9CE61A8-746E-447C-81B6-8FC9FB6CBEAB}" type="presParOf" srcId="{ECB7F4CD-AA93-4A92-95C8-894E223F849A}" destId="{0DC19613-C746-482C-AEF4-E08D2A87E10C}" srcOrd="1" destOrd="0" presId="urn:microsoft.com/office/officeart/2008/layout/HorizontalMultiLevelHierarchy"/>
    <dgm:cxn modelId="{A150E068-320B-4594-B331-8E22740366B8}" type="presParOf" srcId="{0DC19613-C746-482C-AEF4-E08D2A87E10C}" destId="{2050E5F0-5682-4E92-AAAC-2DA1F1F82838}" srcOrd="0" destOrd="0" presId="urn:microsoft.com/office/officeart/2008/layout/HorizontalMultiLevelHierarchy"/>
    <dgm:cxn modelId="{94DC340F-AD53-40DF-885D-10E5D3BF5531}" type="presParOf" srcId="{0DC19613-C746-482C-AEF4-E08D2A87E10C}" destId="{691B68C9-B179-4CE1-A354-3844969166D2}" srcOrd="1" destOrd="0" presId="urn:microsoft.com/office/officeart/2008/layout/HorizontalMultiLevelHierarchy"/>
    <dgm:cxn modelId="{7903388E-D129-4C36-87A3-C3A4D705B38A}" type="presParOf" srcId="{ECB7F4CD-AA93-4A92-95C8-894E223F849A}" destId="{F61D0F30-91BB-46DD-BBB8-A72332F2EBB3}" srcOrd="2" destOrd="0" presId="urn:microsoft.com/office/officeart/2008/layout/HorizontalMultiLevelHierarchy"/>
    <dgm:cxn modelId="{002B7800-6862-425A-BB87-49544EF4BC5B}" type="presParOf" srcId="{F61D0F30-91BB-46DD-BBB8-A72332F2EBB3}" destId="{2B80A836-9A56-4122-995C-32AEA37E6347}" srcOrd="0" destOrd="0" presId="urn:microsoft.com/office/officeart/2008/layout/HorizontalMultiLevelHierarchy"/>
    <dgm:cxn modelId="{C2C8E792-DE7E-437B-906B-922758B332F9}" type="presParOf" srcId="{ECB7F4CD-AA93-4A92-95C8-894E223F849A}" destId="{77F0FE88-6A6C-48B2-9FDD-4E7EF0E17952}" srcOrd="3" destOrd="0" presId="urn:microsoft.com/office/officeart/2008/layout/HorizontalMultiLevelHierarchy"/>
    <dgm:cxn modelId="{10C54A78-F199-43B8-AECF-DD6196D44BD4}" type="presParOf" srcId="{77F0FE88-6A6C-48B2-9FDD-4E7EF0E17952}" destId="{168C1C53-4B76-4374-A081-A3C21C2179B6}" srcOrd="0" destOrd="0" presId="urn:microsoft.com/office/officeart/2008/layout/HorizontalMultiLevelHierarchy"/>
    <dgm:cxn modelId="{15CF6ECD-6127-4C9C-BB1A-BDBD405CFD2D}" type="presParOf" srcId="{77F0FE88-6A6C-48B2-9FDD-4E7EF0E17952}" destId="{432C9881-DA0E-4C5D-95D7-C64D1E67704E}" srcOrd="1" destOrd="0" presId="urn:microsoft.com/office/officeart/2008/layout/HorizontalMultiLevelHierarchy"/>
    <dgm:cxn modelId="{2BAB3931-EFA7-478D-BF5C-E528681101DD}" type="presParOf" srcId="{ECB7F4CD-AA93-4A92-95C8-894E223F849A}" destId="{E62C443B-248D-4750-88CF-E6A450774CCE}" srcOrd="4" destOrd="0" presId="urn:microsoft.com/office/officeart/2008/layout/HorizontalMultiLevelHierarchy"/>
    <dgm:cxn modelId="{C98EA78B-FB9F-4C55-81A4-4F3C3E12A1C6}" type="presParOf" srcId="{E62C443B-248D-4750-88CF-E6A450774CCE}" destId="{51628D5F-40E8-4B0D-863D-F48DB38FC64D}" srcOrd="0" destOrd="0" presId="urn:microsoft.com/office/officeart/2008/layout/HorizontalMultiLevelHierarchy"/>
    <dgm:cxn modelId="{FDEE36EF-7EEC-454D-83A5-2AAE716A6C23}" type="presParOf" srcId="{ECB7F4CD-AA93-4A92-95C8-894E223F849A}" destId="{844435BF-AC2E-4067-AD23-0184113E686A}" srcOrd="5" destOrd="0" presId="urn:microsoft.com/office/officeart/2008/layout/HorizontalMultiLevelHierarchy"/>
    <dgm:cxn modelId="{EDFE1DA4-27D4-4350-B016-23C3DAE76736}" type="presParOf" srcId="{844435BF-AC2E-4067-AD23-0184113E686A}" destId="{F8692D14-B45B-4837-9411-66508D8B573B}" srcOrd="0" destOrd="0" presId="urn:microsoft.com/office/officeart/2008/layout/HorizontalMultiLevelHierarchy"/>
    <dgm:cxn modelId="{AE8393CD-1EB5-450C-B862-3E6854EBF646}"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32CB0778-A6B4-478B-B974-B579DD9191FC}" type="presOf" srcId="{135CEFB2-F223-48D8-940E-1F726854D528}" destId="{60C6343C-5A24-4462-8F46-DD02B4073361}" srcOrd="1" destOrd="0" presId="urn:microsoft.com/office/officeart/2005/8/layout/vList4"/>
    <dgm:cxn modelId="{5EC63B01-2F86-4EF0-BE4F-7CB5C94406E7}" type="presOf" srcId="{D75EE1BC-CF14-4CCC-A87C-1F7C6DB350EB}" destId="{DACC6CB9-6803-458E-BCE6-C0235B5F65A0}" srcOrd="0" destOrd="0" presId="urn:microsoft.com/office/officeart/2005/8/layout/vList4"/>
    <dgm:cxn modelId="{F9803357-9399-488F-A9CD-B0FE74CF72DA}" type="presOf" srcId="{97E47953-C3B4-4F1B-8E5D-AE67C65C02A8}" destId="{CB60FA4C-5ACB-4855-B0E2-6D0323D23BD8}" srcOrd="0"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128554DD-230C-4056-AF3F-A881CE467E8A}" type="presOf" srcId="{BCB78D9A-2EE0-438A-B5C1-688EE58FA7EB}" destId="{279ED9C4-A881-49D5-B8A9-F97750CB3D49}" srcOrd="0" destOrd="0" presId="urn:microsoft.com/office/officeart/2005/8/layout/vList4"/>
    <dgm:cxn modelId="{C20FD7D8-9C8D-4DAB-BF57-B3C56F4372BA}" type="presOf" srcId="{135CEFB2-F223-48D8-940E-1F726854D528}" destId="{7E1C48AD-168A-4B2B-922E-26B7B6677A6D}"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C8C67A29-A070-4EE1-BE70-E8B8C03C3E44}" type="presOf" srcId="{D75EE1BC-CF14-4CCC-A87C-1F7C6DB350EB}" destId="{15AD78D6-3DEE-4B46-9DB7-84491B2573D1}" srcOrd="1" destOrd="0" presId="urn:microsoft.com/office/officeart/2005/8/layout/vList4"/>
    <dgm:cxn modelId="{9AF3477D-0AB3-4805-A139-73F4F73D2266}" type="presOf" srcId="{BCB78D9A-2EE0-438A-B5C1-688EE58FA7EB}" destId="{66A40DD9-B11B-4CEB-8E83-3D158367D419}" srcOrd="1"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F36D351D-A9A5-4642-900C-E9BF3723AE65}" type="presOf" srcId="{81CDE307-0377-48C0-B439-FCE9714E66A0}" destId="{9A0A7FD4-12BB-4000-928D-72D12BA679ED}"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1E774E98-445E-46F2-99DA-38E7BFA30458}" type="presOf" srcId="{3EA31001-C8EB-4069-9F0E-2FC6163D915E}" destId="{56610218-F69B-41A0-A2C1-32273AC00663}" srcOrd="0" destOrd="0" presId="urn:microsoft.com/office/officeart/2008/layout/VerticalCurvedList"/>
    <dgm:cxn modelId="{E055D98D-DFB9-4D83-8D3F-7410C385EFEE}"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200F145F-7388-47CC-9FD5-C607B6D8567B}" type="presOf" srcId="{36E418C2-F455-4C16-AB36-65FEBD6858B9}" destId="{64F653F3-3E31-4D77-ABEA-E689BEFFABBE}"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custT="1"/>
      <dgm:spPr>
        <a:xfrm>
          <a:off x="257157" y="2077240"/>
          <a:ext cx="2310994" cy="2025722"/>
        </a:xfrm>
        <a:noFill/>
        <a:ln>
          <a:noFill/>
        </a:ln>
        <a:effectLst/>
      </dgm:spPr>
      <dgm:t>
        <a:bodyPr/>
        <a:lstStyle/>
        <a:p>
          <a:r>
            <a:rPr lang="en-US" sz="1600" b="1" dirty="0" smtClean="0">
              <a:solidFill>
                <a:srgbClr val="002060"/>
              </a:solidFill>
              <a:latin typeface="Calibri"/>
              <a:ea typeface="+mn-ea"/>
              <a:cs typeface="+mn-cs"/>
            </a:rPr>
            <a:t>National processes:</a:t>
          </a:r>
        </a:p>
        <a:p>
          <a:r>
            <a:rPr lang="en-US" sz="1600" b="1" dirty="0" smtClean="0">
              <a:solidFill>
                <a:srgbClr val="002060"/>
              </a:solidFill>
              <a:latin typeface="Calibri"/>
              <a:ea typeface="+mn-ea"/>
              <a:cs typeface="+mn-cs"/>
            </a:rPr>
            <a:t>- Administrative task;</a:t>
          </a:r>
        </a:p>
        <a:p>
          <a:r>
            <a:rPr lang="en-US" sz="1600" b="1" dirty="0" smtClean="0">
              <a:solidFill>
                <a:srgbClr val="002060"/>
              </a:solidFill>
              <a:latin typeface="Calibri"/>
              <a:ea typeface="+mn-ea"/>
              <a:cs typeface="+mn-cs"/>
            </a:rPr>
            <a:t>- Small scale;</a:t>
          </a:r>
        </a:p>
        <a:p>
          <a:r>
            <a:rPr lang="en-US" sz="1600" b="1" dirty="0" smtClean="0">
              <a:solidFill>
                <a:srgbClr val="002060"/>
              </a:solidFill>
              <a:latin typeface="Calibri"/>
              <a:ea typeface="+mn-ea"/>
              <a:cs typeface="+mn-cs"/>
            </a:rPr>
            <a:t>- National competition.  </a:t>
          </a:r>
          <a:endParaRPr lang="nl-NL" sz="1600"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custT="1"/>
      <dgm:spPr>
        <a:xfrm>
          <a:off x="3086266" y="1377174"/>
          <a:ext cx="2310994" cy="2025722"/>
        </a:xfrm>
        <a:noFill/>
        <a:ln>
          <a:noFill/>
        </a:ln>
        <a:effectLst/>
      </dgm:spPr>
      <dgm:t>
        <a:bodyPr/>
        <a:lstStyle/>
        <a:p>
          <a:r>
            <a:rPr lang="en-US" sz="1600" b="1" dirty="0" smtClean="0">
              <a:solidFill>
                <a:srgbClr val="002060"/>
              </a:solidFill>
              <a:latin typeface="Calibri"/>
              <a:ea typeface="+mn-ea"/>
              <a:cs typeface="+mn-cs"/>
            </a:rPr>
            <a:t>European coordination:</a:t>
          </a:r>
        </a:p>
        <a:p>
          <a:r>
            <a:rPr lang="en-US" sz="1600" b="1" dirty="0" smtClean="0">
              <a:solidFill>
                <a:srgbClr val="002060"/>
              </a:solidFill>
              <a:latin typeface="Calibri"/>
              <a:ea typeface="+mn-ea"/>
              <a:cs typeface="+mn-cs"/>
            </a:rPr>
            <a:t>- Integrate the EU </a:t>
          </a:r>
          <a:r>
            <a:rPr lang="en-US" sz="1600" b="1" dirty="0" smtClean="0">
              <a:solidFill>
                <a:srgbClr val="002060"/>
              </a:solidFill>
              <a:latin typeface="Calibri"/>
              <a:ea typeface="+mn-ea"/>
              <a:cs typeface="+mn-cs"/>
            </a:rPr>
            <a:t>public</a:t>
          </a:r>
          <a:br>
            <a:rPr lang="en-US" sz="1600" b="1" dirty="0" smtClean="0">
              <a:solidFill>
                <a:srgbClr val="002060"/>
              </a:solidFill>
              <a:latin typeface="Calibri"/>
              <a:ea typeface="+mn-ea"/>
              <a:cs typeface="+mn-cs"/>
            </a:rPr>
          </a:br>
          <a:r>
            <a:rPr lang="en-US" sz="1600" b="1" dirty="0" smtClean="0">
              <a:solidFill>
                <a:srgbClr val="002060"/>
              </a:solidFill>
              <a:latin typeface="Calibri"/>
              <a:ea typeface="+mn-ea"/>
              <a:cs typeface="+mn-cs"/>
            </a:rPr>
            <a:t>  </a:t>
          </a:r>
          <a:r>
            <a:rPr lang="en-US" sz="1600" b="1" dirty="0" smtClean="0">
              <a:solidFill>
                <a:srgbClr val="002060"/>
              </a:solidFill>
              <a:latin typeface="Calibri"/>
              <a:ea typeface="+mn-ea"/>
              <a:cs typeface="+mn-cs"/>
            </a:rPr>
            <a:t>markets;</a:t>
          </a:r>
        </a:p>
        <a:p>
          <a:r>
            <a:rPr lang="en-US" sz="1600" b="1" dirty="0" smtClean="0">
              <a:solidFill>
                <a:srgbClr val="002060"/>
              </a:solidFill>
              <a:latin typeface="Calibri"/>
              <a:ea typeface="+mn-ea"/>
              <a:cs typeface="+mn-cs"/>
            </a:rPr>
            <a:t>- Improve value for </a:t>
          </a:r>
          <a:r>
            <a:rPr lang="en-US" sz="1600" b="1" dirty="0" smtClean="0">
              <a:solidFill>
                <a:srgbClr val="002060"/>
              </a:solidFill>
              <a:latin typeface="Calibri"/>
              <a:ea typeface="+mn-ea"/>
              <a:cs typeface="+mn-cs"/>
            </a:rPr>
            <a:t>money.</a:t>
          </a:r>
          <a:endParaRPr lang="en-US" sz="1600" b="1" dirty="0" smtClean="0">
            <a:solidFill>
              <a:srgbClr val="002060"/>
            </a:solidFill>
            <a:latin typeface="Calibri"/>
            <a:ea typeface="+mn-ea"/>
            <a:cs typeface="+mn-cs"/>
          </a:endParaRPr>
        </a:p>
        <a:p>
          <a:endParaRPr lang="en-US" sz="1500"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custT="1"/>
      <dgm:spPr>
        <a:xfrm>
          <a:off x="5915374" y="677109"/>
          <a:ext cx="2310994" cy="2025722"/>
        </a:xfrm>
        <a:noFill/>
        <a:ln>
          <a:noFill/>
        </a:ln>
        <a:effectLst/>
      </dgm:spPr>
      <dgm:t>
        <a:bodyPr/>
        <a:lstStyle/>
        <a:p>
          <a:r>
            <a:rPr lang="en-US" sz="1600" b="1" dirty="0" smtClean="0">
              <a:solidFill>
                <a:srgbClr val="002060"/>
              </a:solidFill>
              <a:latin typeface="Calibri"/>
              <a:ea typeface="+mn-ea"/>
              <a:cs typeface="+mn-cs"/>
            </a:rPr>
            <a:t>Smart use of procurement:</a:t>
          </a:r>
        </a:p>
        <a:p>
          <a:r>
            <a:rPr lang="en-US" sz="1600" b="1" dirty="0" smtClean="0">
              <a:solidFill>
                <a:srgbClr val="002060"/>
              </a:solidFill>
              <a:latin typeface="Calibri"/>
              <a:ea typeface="+mn-ea"/>
              <a:cs typeface="+mn-cs"/>
            </a:rPr>
            <a:t>- Professionalization;</a:t>
          </a:r>
        </a:p>
        <a:p>
          <a:r>
            <a:rPr lang="en-US" sz="1600" b="1" dirty="0" smtClean="0">
              <a:solidFill>
                <a:srgbClr val="002060"/>
              </a:solidFill>
              <a:latin typeface="Calibri"/>
              <a:ea typeface="+mn-ea"/>
              <a:cs typeface="+mn-cs"/>
            </a:rPr>
            <a:t>- Economies of scale;</a:t>
          </a:r>
        </a:p>
        <a:p>
          <a:r>
            <a:rPr lang="en-US" sz="1600" b="1" dirty="0" smtClean="0">
              <a:solidFill>
                <a:srgbClr val="002060"/>
              </a:solidFill>
              <a:latin typeface="Calibri"/>
              <a:ea typeface="+mn-ea"/>
              <a:cs typeface="+mn-cs"/>
            </a:rPr>
            <a:t>- Innovation;</a:t>
          </a:r>
        </a:p>
        <a:p>
          <a:r>
            <a:rPr lang="en-US" sz="1600" b="1" dirty="0" smtClean="0">
              <a:solidFill>
                <a:srgbClr val="002060"/>
              </a:solidFill>
              <a:latin typeface="Calibri"/>
              <a:ea typeface="+mn-ea"/>
              <a:cs typeface="+mn-cs"/>
            </a:rPr>
            <a:t>- Sustainability</a:t>
          </a:r>
          <a:r>
            <a:rPr lang="en-US" sz="1600" b="1" dirty="0" smtClean="0">
              <a:solidFill>
                <a:sysClr val="windowText" lastClr="000000">
                  <a:hueOff val="0"/>
                  <a:satOff val="0"/>
                  <a:lumOff val="0"/>
                  <a:alphaOff val="0"/>
                </a:sysClr>
              </a:solidFill>
              <a:latin typeface="Calibri"/>
              <a:ea typeface="+mn-ea"/>
              <a:cs typeface="+mn-cs"/>
            </a:rPr>
            <a:t>.</a:t>
          </a:r>
        </a:p>
        <a:p>
          <a:endParaRPr lang="nl-NL" sz="1500"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t>
        <a:bodyPr/>
        <a:lstStyle/>
        <a:p>
          <a:endParaRPr lang="nl-NL"/>
        </a:p>
      </dgm:t>
    </dgm:pt>
    <dgm:pt modelId="{1606ACA4-D2C6-40D7-9BD7-CBFC659920CF}" type="pres">
      <dgm:prSet presAssocID="{6E63097E-9335-4B73-B07B-C36EA822C046}" presName="Triangle" presStyleLbl="alignNode1" presStyleIdx="1" presStyleCnt="5" custLinFactNeighborX="-5797" custLinFactNeighborY="19711"/>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custLinFactNeighborX="-4961"/>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custScaleX="107905" custScaleY="91825" custLinFactNeighborX="-1339" custLinFactNeighborY="-2929">
        <dgm:presLayoutVars>
          <dgm:chMax val="0"/>
          <dgm:chPref val="0"/>
          <dgm:bulletEnabled val="1"/>
        </dgm:presLayoutVars>
      </dgm:prSet>
      <dgm:spPr>
        <a:prstGeom prst="rect">
          <a:avLst/>
        </a:prstGeom>
      </dgm:spPr>
      <dgm:t>
        <a:bodyPr/>
        <a:lstStyle/>
        <a:p>
          <a:endParaRPr lang="nl-NL"/>
        </a:p>
      </dgm:t>
    </dgm:pt>
    <dgm:pt modelId="{519D5F29-0F00-4E57-A13B-8C5023CDA9DA}" type="pres">
      <dgm:prSet presAssocID="{509B07EE-C12D-4B9F-9983-57F7E903F247}" presName="Triangle" presStyleLbl="alignNode1" presStyleIdx="3" presStyleCnt="5" custLinFactNeighborX="-29126"/>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custLinFactNeighborX="-4961"/>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custScaleX="106973">
        <dgm:presLayoutVars>
          <dgm:chMax val="0"/>
          <dgm:chPref val="0"/>
          <dgm:bulletEnabled val="1"/>
        </dgm:presLayoutVars>
      </dgm:prSet>
      <dgm:spPr>
        <a:prstGeom prst="rect">
          <a:avLst/>
        </a:prstGeom>
      </dgm:spPr>
      <dgm:t>
        <a:bodyPr/>
        <a:lstStyle/>
        <a:p>
          <a:endParaRPr lang="nl-NL"/>
        </a:p>
      </dgm:t>
    </dgm:pt>
  </dgm:ptLst>
  <dgm:cxnLst>
    <dgm:cxn modelId="{F13C14C7-0020-4307-BDE3-C8581449AD37}" type="presOf" srcId="{509B07EE-C12D-4B9F-9983-57F7E903F247}" destId="{47BF2302-2063-4C80-9DBA-D454579916C4}"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D160EBF2-F367-420E-B880-7C0095EFC668}" type="presOf" srcId="{6E63097E-9335-4B73-B07B-C36EA822C046}" destId="{D0676D79-BC88-417E-84EA-3FF3074190AA}" srcOrd="0" destOrd="0" presId="urn:microsoft.com/office/officeart/2009/3/layout/StepUpProcess"/>
    <dgm:cxn modelId="{FEA06E38-721A-4110-838C-8D44F38F6934}" srcId="{092D35AB-1A8D-4917-A52D-34B26317D46B}" destId="{509B07EE-C12D-4B9F-9983-57F7E903F247}" srcOrd="1" destOrd="0" parTransId="{EB790658-6175-4BB6-9995-8A6B77F107A4}" sibTransId="{0CAC5DAB-01E1-44D1-9090-AD1709466BFD}"/>
    <dgm:cxn modelId="{DCF750ED-CC5B-42A6-8CE8-33004FE8F228}" type="presOf" srcId="{092D35AB-1A8D-4917-A52D-34B26317D46B}" destId="{D7341C16-8125-4912-A0F1-460B489FAA38}" srcOrd="0" destOrd="0" presId="urn:microsoft.com/office/officeart/2009/3/layout/StepUpProcess"/>
    <dgm:cxn modelId="{727A91C1-6454-4E30-B9BA-6FB973FBD43A}" type="presOf" srcId="{54539C3C-BC63-4F88-923F-6CE1C6A41914}" destId="{F96836BD-0917-44A1-9AFC-01B97F8744A4}"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a:prstGeom prst="ellipse">
          <a:avLst/>
        </a:prstGeom>
      </dgm:spPr>
      <dgm:t>
        <a:bodyPr/>
        <a:lstStyle/>
        <a:p>
          <a:endParaRPr lang="nl-NL"/>
        </a:p>
      </dgm:t>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t>
        <a:bodyPr/>
        <a:lstStyle/>
        <a:p>
          <a:endParaRPr lang="nl-NL"/>
        </a:p>
      </dgm:t>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t>
        <a:bodyPr/>
        <a:lstStyle/>
        <a:p>
          <a:endParaRPr lang="nl-NL"/>
        </a:p>
      </dgm:t>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t>
        <a:bodyPr/>
        <a:lstStyle/>
        <a:p>
          <a:endParaRPr lang="nl-NL"/>
        </a:p>
      </dgm:t>
    </dgm:pt>
  </dgm:ptLst>
  <dgm:cxnLst>
    <dgm:cxn modelId="{8DBDC604-7AD7-4B97-A1AF-7813DD80FEA6}" type="presOf" srcId="{0725456F-35E9-474D-A50B-AB18D52727A5}" destId="{BA422704-A37F-4E46-AB19-13BEE00ABEB6}" srcOrd="0" destOrd="0" presId="urn:microsoft.com/office/officeart/2005/8/layout/radial4"/>
    <dgm:cxn modelId="{920E1E86-32CE-4338-8905-F3DE23E38A4B}" type="presOf" srcId="{3673A703-3952-4CB8-9395-E9B9BC16CD42}" destId="{C2599EDA-1614-468E-888F-82A5C03D3CA7}"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A81B2F22-7106-4C7F-975E-766D2D92B717}" srcId="{8F7DBF6F-3756-46C9-9FED-DF0DA8F6650D}" destId="{AF1F30F7-8DE6-45B9-BD05-29E23D205E34}" srcOrd="0" destOrd="0" parTransId="{35B1F818-CE37-4311-838F-D77CCA5D34C2}" sibTransId="{B6AA24BB-574C-44D9-9B6B-4B2D7826D86A}"/>
    <dgm:cxn modelId="{EDF2836E-D472-4159-A7BB-B37804E6D917}" srcId="{AF1F30F7-8DE6-45B9-BD05-29E23D205E34}" destId="{F4882CD6-D136-4FA3-BBA7-6D992F701A86}" srcOrd="1" destOrd="0" parTransId="{826DECE9-C408-47A2-B498-7DF8685B97C4}" sibTransId="{14A6C142-CF87-41DB-B0A0-106FB7E1C37A}"/>
    <dgm:cxn modelId="{DE3E5545-3D05-4071-B830-88AD3C8F435E}" srcId="{AF1F30F7-8DE6-45B9-BD05-29E23D205E34}" destId="{4AAC8D2C-0B21-4E94-B44F-8F472E025C35}" srcOrd="0" destOrd="0" parTransId="{F3D131BE-E452-4CFD-81E7-C09F92204835}" sibTransId="{CA5E3326-8DB4-4583-B869-F5359E81573B}"/>
    <dgm:cxn modelId="{2EDA1BF0-4B92-448D-841D-5B2A9EC8DC75}" type="presOf" srcId="{826DECE9-C408-47A2-B498-7DF8685B97C4}" destId="{A6D97147-5984-4CBB-9B43-24099BB6166B}" srcOrd="0" destOrd="0" presId="urn:microsoft.com/office/officeart/2005/8/layout/radial4"/>
    <dgm:cxn modelId="{C957DA25-3859-47C7-8EE5-7018D5B588E1}" type="presOf" srcId="{F4882CD6-D136-4FA3-BBA7-6D992F701A86}" destId="{3DE1B30C-B27E-40BE-89E2-35EF1AB19ED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smtClean="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smtClean="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chemeClr val="tx2"/>
              </a:solidFill>
              <a:latin typeface="Calibri"/>
              <a:ea typeface="+mn-ea"/>
              <a:cs typeface="+mn-cs"/>
            </a:rPr>
            <a:t>Workshops&amp;</a:t>
          </a:r>
        </a:p>
        <a:p>
          <a:r>
            <a:rPr lang="en-US" sz="1800" b="1" dirty="0" smtClean="0">
              <a:solidFill>
                <a:schemeClr val="tx2"/>
              </a:solidFill>
              <a:latin typeface="Calibri"/>
              <a:ea typeface="+mn-ea"/>
              <a:cs typeface="+mn-cs"/>
            </a:rPr>
            <a:t>Conferences</a:t>
          </a:r>
          <a:r>
            <a:rPr lang="en-US" sz="2000" b="1" dirty="0" smtClean="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10362"/>
      <dgm:spPr>
        <a:prstGeom prst="ellipse">
          <a:avLst/>
        </a:prstGeom>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ScaleX="108075"/>
      <dgm:spPr>
        <a:prstGeom prst="ellipse">
          <a:avLst/>
        </a:prstGeom>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81AA5B7-255F-431B-AE8F-E1083B9688E0}" type="presOf" srcId="{54FDA341-7E2C-4676-9107-285B935D0822}" destId="{F1B23B54-1166-4F10-9555-3EE3F4D06CFA}" srcOrd="0"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B782A480-5086-4AD8-9D53-CE2F9F4483A0}" type="presOf" srcId="{B2AD94B5-F6E8-4E7F-BC91-2757C2992CB0}" destId="{DC50628E-1001-46E0-BE4B-A945B2B14DE1}"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2525AF09-392F-4ABF-B9D0-7DC97671F958}" type="presOf" srcId="{336CC0C5-9787-4AD9-9C79-0F18A8C224FB}" destId="{B85726A1-43BD-4F56-B28C-DB105550EAAD}" srcOrd="1"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A8A76C66-21C2-44A9-ADA0-32523DF8387B}" type="presOf" srcId="{DD642BC9-45D1-455E-93AA-AC63EC82C8EE}" destId="{CAC6DD9A-E0AB-4FFD-B341-55B486A29D3A}" srcOrd="0" destOrd="0" presId="urn:microsoft.com/office/officeart/2005/8/layout/venn1"/>
    <dgm:cxn modelId="{8F40F370-B1CE-4202-9853-F6A5857F1A87}" srcId="{DD642BC9-45D1-455E-93AA-AC63EC82C8EE}" destId="{54FDA341-7E2C-4676-9107-285B935D0822}" srcOrd="0" destOrd="0" parTransId="{C04FA0B6-4F85-4F55-85B7-A2D87789BE6D}" sibTransId="{976A3FE6-2A3C-451C-AA8D-C3EA2BF70D57}"/>
    <dgm:cxn modelId="{4B77C686-3CBA-4186-B860-14991158888D}" type="presOf" srcId="{336CC0C5-9787-4AD9-9C79-0F18A8C224FB}" destId="{242B81AE-9BD1-495F-9460-CC258483A975}"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CB23A0-59A3-4F5B-8BF1-5F7285F7021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nl-NL"/>
        </a:p>
      </dgm:t>
    </dgm:pt>
    <dgm:pt modelId="{A28DB236-4664-4005-8F86-A8FA8C69413E}">
      <dgm:prSet phldrT="[Tekst]"/>
      <dgm: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Toolkit </a:t>
          </a:r>
          <a:endParaRPr lang="nl-NL" dirty="0">
            <a:solidFill>
              <a:sysClr val="window" lastClr="FFFFFF"/>
            </a:solidFill>
            <a:latin typeface="Calibri"/>
            <a:ea typeface="+mn-ea"/>
            <a:cs typeface="+mn-cs"/>
          </a:endParaRPr>
        </a:p>
      </dgm:t>
    </dgm:pt>
    <dgm:pt modelId="{C244D23D-D2BB-4D60-829F-E46007C74965}" type="parTrans" cxnId="{47CFF645-9179-4438-A110-9B640C960777}">
      <dgm:prSet/>
      <dgm:spPr/>
      <dgm:t>
        <a:bodyPr/>
        <a:lstStyle/>
        <a:p>
          <a:endParaRPr lang="nl-NL"/>
        </a:p>
      </dgm:t>
    </dgm:pt>
    <dgm:pt modelId="{DB6DF3AB-D139-4358-9D8E-3BC2F4157E3F}" type="sibTrans" cxnId="{47CFF645-9179-4438-A110-9B640C960777}">
      <dgm:prSet/>
      <dgm:spPr/>
      <dgm:t>
        <a:bodyPr/>
        <a:lstStyle/>
        <a:p>
          <a:endParaRPr lang="nl-NL"/>
        </a:p>
      </dgm:t>
    </dgm:pt>
    <dgm:pt modelId="{3E2031C5-EFA8-4611-ABFF-CBB89E66A49F}">
      <dgm:prSet phldrT="[Tekst]"/>
      <dgm: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rgbClr val="FFC000"/>
              </a:solidFill>
              <a:latin typeface="Calibri"/>
              <a:ea typeface="+mn-ea"/>
              <a:cs typeface="+mn-cs"/>
            </a:rPr>
            <a:t>MODULE 1</a:t>
          </a:r>
        </a:p>
        <a:p>
          <a:r>
            <a:rPr lang="en-US" b="1" dirty="0" smtClean="0">
              <a:solidFill>
                <a:srgbClr val="FFC000"/>
              </a:solidFill>
              <a:latin typeface="Calibri"/>
              <a:ea typeface="+mn-ea"/>
              <a:cs typeface="+mn-cs"/>
            </a:rPr>
            <a:t>Policy maker</a:t>
          </a:r>
          <a:endParaRPr lang="nl-NL" b="1" dirty="0">
            <a:solidFill>
              <a:srgbClr val="FFC000"/>
            </a:solidFill>
            <a:latin typeface="Calibri"/>
            <a:ea typeface="+mn-ea"/>
            <a:cs typeface="+mn-cs"/>
          </a:endParaRPr>
        </a:p>
      </dgm:t>
    </dgm:pt>
    <dgm:pt modelId="{93146013-5573-44B7-AD72-2F50F499E665}" type="parTrans" cxnId="{BC276E35-0DD2-40F8-A634-F89DBD0877A2}">
      <dgm:prSet/>
      <dgm: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DC7F10E2-6DC0-42EA-8820-43CAC6F65FD7}" type="sibTrans" cxnId="{BC276E35-0DD2-40F8-A634-F89DBD0877A2}">
      <dgm:prSet/>
      <dgm:spPr/>
      <dgm:t>
        <a:bodyPr/>
        <a:lstStyle/>
        <a:p>
          <a:endParaRPr lang="nl-NL"/>
        </a:p>
      </dgm:t>
    </dgm:pt>
    <dgm:pt modelId="{AA4103AC-D80D-4A70-877B-10CC6F7AFA59}">
      <dgm:prSet phldrT="[Tekst]"/>
      <dgm: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chemeClr val="bg1"/>
              </a:solidFill>
              <a:latin typeface="Calibri"/>
              <a:ea typeface="+mn-ea"/>
              <a:cs typeface="+mn-cs"/>
            </a:rPr>
            <a:t>MODULE 2</a:t>
          </a:r>
        </a:p>
        <a:p>
          <a:r>
            <a:rPr lang="en-US" b="1" dirty="0" smtClean="0">
              <a:solidFill>
                <a:schemeClr val="bg1"/>
              </a:solidFill>
              <a:latin typeface="Calibri"/>
              <a:ea typeface="+mn-ea"/>
              <a:cs typeface="+mn-cs"/>
            </a:rPr>
            <a:t>Public procurer</a:t>
          </a:r>
          <a:endParaRPr lang="nl-NL" b="1" dirty="0">
            <a:solidFill>
              <a:schemeClr val="bg1"/>
            </a:solidFill>
            <a:latin typeface="Calibri"/>
            <a:ea typeface="+mn-ea"/>
            <a:cs typeface="+mn-cs"/>
          </a:endParaRPr>
        </a:p>
      </dgm:t>
    </dgm:pt>
    <dgm:pt modelId="{35D52624-85D8-46D7-884F-429BC2CAF00E}" type="parTrans" cxnId="{B1190E03-1354-4FC1-8367-9DF62121501F}">
      <dgm:prSet/>
      <dgm: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1D6677E5-2699-4907-AFA2-C5185875D056}" type="sibTrans" cxnId="{B1190E03-1354-4FC1-8367-9DF62121501F}">
      <dgm:prSet/>
      <dgm:spPr/>
      <dgm:t>
        <a:bodyPr/>
        <a:lstStyle/>
        <a:p>
          <a:endParaRPr lang="nl-NL"/>
        </a:p>
      </dgm:t>
    </dgm:pt>
    <dgm:pt modelId="{DF58AFB4-2AB3-4EBC-B3C8-E6CD1E9C6DBC}">
      <dgm:prSet phldrT="[Tekst]"/>
      <dgm: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MODULE 3</a:t>
          </a:r>
        </a:p>
        <a:p>
          <a:r>
            <a:rPr lang="en-US" dirty="0" smtClean="0">
              <a:solidFill>
                <a:sysClr val="window" lastClr="FFFFFF"/>
              </a:solidFill>
              <a:latin typeface="Calibri"/>
              <a:ea typeface="+mn-ea"/>
              <a:cs typeface="+mn-cs"/>
            </a:rPr>
            <a:t>Legal expert</a:t>
          </a:r>
          <a:endParaRPr lang="nl-NL" dirty="0">
            <a:solidFill>
              <a:sysClr val="window" lastClr="FFFFFF"/>
            </a:solidFill>
            <a:latin typeface="Calibri"/>
            <a:ea typeface="+mn-ea"/>
            <a:cs typeface="+mn-cs"/>
          </a:endParaRPr>
        </a:p>
      </dgm:t>
    </dgm:pt>
    <dgm:pt modelId="{1BD74AF4-713A-4D47-A023-DEF8FAB1458B}" type="parTrans" cxnId="{E30E1E5B-1321-4047-88D6-D1771AC4FA3D}">
      <dgm:prSet/>
      <dgm: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gm:spPr>
      <dgm:t>
        <a:bodyPr/>
        <a:lstStyle/>
        <a:p>
          <a:endParaRPr lang="nl-NL">
            <a:solidFill>
              <a:sysClr val="windowText" lastClr="000000">
                <a:hueOff val="0"/>
                <a:satOff val="0"/>
                <a:lumOff val="0"/>
                <a:alphaOff val="0"/>
              </a:sysClr>
            </a:solidFill>
            <a:latin typeface="Calibri"/>
            <a:ea typeface="+mn-ea"/>
            <a:cs typeface="+mn-cs"/>
          </a:endParaRPr>
        </a:p>
      </dgm:t>
    </dgm:pt>
    <dgm:pt modelId="{EA91351C-24BA-4E65-9AC7-7C166BF270C1}" type="sibTrans" cxnId="{E30E1E5B-1321-4047-88D6-D1771AC4FA3D}">
      <dgm:prSet/>
      <dgm:spPr/>
      <dgm:t>
        <a:bodyPr/>
        <a:lstStyle/>
        <a:p>
          <a:endParaRPr lang="nl-NL"/>
        </a:p>
      </dgm:t>
    </dgm:pt>
    <dgm:pt modelId="{AFA2A8AD-21A4-43BA-859C-782DCCF02C56}" type="pres">
      <dgm:prSet presAssocID="{5BCB23A0-59A3-4F5B-8BF1-5F7285F70214}" presName="Name0" presStyleCnt="0">
        <dgm:presLayoutVars>
          <dgm:chPref val="1"/>
          <dgm:dir/>
          <dgm:animOne val="branch"/>
          <dgm:animLvl val="lvl"/>
          <dgm:resizeHandles val="exact"/>
        </dgm:presLayoutVars>
      </dgm:prSet>
      <dgm:spPr/>
      <dgm:t>
        <a:bodyPr/>
        <a:lstStyle/>
        <a:p>
          <a:endParaRPr lang="nl-NL"/>
        </a:p>
      </dgm:t>
    </dgm:pt>
    <dgm:pt modelId="{17759F1E-007B-40C6-809A-24A54F27D03B}" type="pres">
      <dgm:prSet presAssocID="{A28DB236-4664-4005-8F86-A8FA8C69413E}" presName="root1" presStyleCnt="0"/>
      <dgm:spPr/>
    </dgm:pt>
    <dgm:pt modelId="{B6713216-F82B-447F-AF82-BDFFAF185779}" type="pres">
      <dgm:prSet presAssocID="{A28DB236-4664-4005-8F86-A8FA8C69413E}" presName="LevelOneTextNode" presStyleLbl="node0" presStyleIdx="0" presStyleCnt="1">
        <dgm:presLayoutVars>
          <dgm:chPref val="3"/>
        </dgm:presLayoutVars>
      </dgm:prSet>
      <dgm:spPr/>
      <dgm:t>
        <a:bodyPr/>
        <a:lstStyle/>
        <a:p>
          <a:endParaRPr lang="nl-NL"/>
        </a:p>
      </dgm:t>
    </dgm:pt>
    <dgm:pt modelId="{ECB7F4CD-AA93-4A92-95C8-894E223F849A}" type="pres">
      <dgm:prSet presAssocID="{A28DB236-4664-4005-8F86-A8FA8C69413E}" presName="level2hierChild" presStyleCnt="0"/>
      <dgm:spPr/>
    </dgm:pt>
    <dgm:pt modelId="{3DAA8CFE-EEF1-4BF4-88C3-AB0F141AA6F7}" type="pres">
      <dgm:prSet presAssocID="{93146013-5573-44B7-AD72-2F50F499E665}" presName="conn2-1" presStyleLbl="parChTrans1D2" presStyleIdx="0" presStyleCnt="3"/>
      <dgm:spPr/>
      <dgm:t>
        <a:bodyPr/>
        <a:lstStyle/>
        <a:p>
          <a:endParaRPr lang="nl-NL"/>
        </a:p>
      </dgm:t>
    </dgm:pt>
    <dgm:pt modelId="{8989C844-ECAE-4E57-ACCA-6836FCF299C6}" type="pres">
      <dgm:prSet presAssocID="{93146013-5573-44B7-AD72-2F50F499E665}" presName="connTx" presStyleLbl="parChTrans1D2" presStyleIdx="0" presStyleCnt="3"/>
      <dgm:spPr/>
      <dgm:t>
        <a:bodyPr/>
        <a:lstStyle/>
        <a:p>
          <a:endParaRPr lang="nl-NL"/>
        </a:p>
      </dgm:t>
    </dgm:pt>
    <dgm:pt modelId="{0DC19613-C746-482C-AEF4-E08D2A87E10C}" type="pres">
      <dgm:prSet presAssocID="{3E2031C5-EFA8-4611-ABFF-CBB89E66A49F}" presName="root2" presStyleCnt="0"/>
      <dgm:spPr/>
    </dgm:pt>
    <dgm:pt modelId="{2050E5F0-5682-4E92-AAAC-2DA1F1F82838}" type="pres">
      <dgm:prSet presAssocID="{3E2031C5-EFA8-4611-ABFF-CBB89E66A49F}" presName="LevelTwoTextNode" presStyleLbl="node2" presStyleIdx="0" presStyleCnt="3">
        <dgm:presLayoutVars>
          <dgm:chPref val="3"/>
        </dgm:presLayoutVars>
      </dgm:prSet>
      <dgm:spPr/>
      <dgm:t>
        <a:bodyPr/>
        <a:lstStyle/>
        <a:p>
          <a:endParaRPr lang="nl-NL"/>
        </a:p>
      </dgm:t>
    </dgm:pt>
    <dgm:pt modelId="{691B68C9-B179-4CE1-A354-3844969166D2}" type="pres">
      <dgm:prSet presAssocID="{3E2031C5-EFA8-4611-ABFF-CBB89E66A49F}" presName="level3hierChild" presStyleCnt="0"/>
      <dgm:spPr/>
    </dgm:pt>
    <dgm:pt modelId="{F61D0F30-91BB-46DD-BBB8-A72332F2EBB3}" type="pres">
      <dgm:prSet presAssocID="{35D52624-85D8-46D7-884F-429BC2CAF00E}" presName="conn2-1" presStyleLbl="parChTrans1D2" presStyleIdx="1" presStyleCnt="3"/>
      <dgm:spPr/>
      <dgm:t>
        <a:bodyPr/>
        <a:lstStyle/>
        <a:p>
          <a:endParaRPr lang="nl-NL"/>
        </a:p>
      </dgm:t>
    </dgm:pt>
    <dgm:pt modelId="{2B80A836-9A56-4122-995C-32AEA37E6347}" type="pres">
      <dgm:prSet presAssocID="{35D52624-85D8-46D7-884F-429BC2CAF00E}" presName="connTx" presStyleLbl="parChTrans1D2" presStyleIdx="1" presStyleCnt="3"/>
      <dgm:spPr/>
      <dgm:t>
        <a:bodyPr/>
        <a:lstStyle/>
        <a:p>
          <a:endParaRPr lang="nl-NL"/>
        </a:p>
      </dgm:t>
    </dgm:pt>
    <dgm:pt modelId="{77F0FE88-6A6C-48B2-9FDD-4E7EF0E17952}" type="pres">
      <dgm:prSet presAssocID="{AA4103AC-D80D-4A70-877B-10CC6F7AFA59}" presName="root2" presStyleCnt="0"/>
      <dgm:spPr/>
    </dgm:pt>
    <dgm:pt modelId="{168C1C53-4B76-4374-A081-A3C21C2179B6}" type="pres">
      <dgm:prSet presAssocID="{AA4103AC-D80D-4A70-877B-10CC6F7AFA59}" presName="LevelTwoTextNode" presStyleLbl="node2" presStyleIdx="1" presStyleCnt="3">
        <dgm:presLayoutVars>
          <dgm:chPref val="3"/>
        </dgm:presLayoutVars>
      </dgm:prSet>
      <dgm:spPr/>
      <dgm:t>
        <a:bodyPr/>
        <a:lstStyle/>
        <a:p>
          <a:endParaRPr lang="nl-NL"/>
        </a:p>
      </dgm:t>
    </dgm:pt>
    <dgm:pt modelId="{432C9881-DA0E-4C5D-95D7-C64D1E67704E}" type="pres">
      <dgm:prSet presAssocID="{AA4103AC-D80D-4A70-877B-10CC6F7AFA59}" presName="level3hierChild" presStyleCnt="0"/>
      <dgm:spPr/>
    </dgm:pt>
    <dgm:pt modelId="{E62C443B-248D-4750-88CF-E6A450774CCE}" type="pres">
      <dgm:prSet presAssocID="{1BD74AF4-713A-4D47-A023-DEF8FAB1458B}" presName="conn2-1" presStyleLbl="parChTrans1D2" presStyleIdx="2" presStyleCnt="3"/>
      <dgm:spPr/>
      <dgm:t>
        <a:bodyPr/>
        <a:lstStyle/>
        <a:p>
          <a:endParaRPr lang="nl-NL"/>
        </a:p>
      </dgm:t>
    </dgm:pt>
    <dgm:pt modelId="{51628D5F-40E8-4B0D-863D-F48DB38FC64D}" type="pres">
      <dgm:prSet presAssocID="{1BD74AF4-713A-4D47-A023-DEF8FAB1458B}" presName="connTx" presStyleLbl="parChTrans1D2" presStyleIdx="2" presStyleCnt="3"/>
      <dgm:spPr/>
      <dgm:t>
        <a:bodyPr/>
        <a:lstStyle/>
        <a:p>
          <a:endParaRPr lang="nl-NL"/>
        </a:p>
      </dgm:t>
    </dgm:pt>
    <dgm:pt modelId="{844435BF-AC2E-4067-AD23-0184113E686A}" type="pres">
      <dgm:prSet presAssocID="{DF58AFB4-2AB3-4EBC-B3C8-E6CD1E9C6DBC}" presName="root2" presStyleCnt="0"/>
      <dgm:spPr/>
    </dgm:pt>
    <dgm:pt modelId="{F8692D14-B45B-4837-9411-66508D8B573B}" type="pres">
      <dgm:prSet presAssocID="{DF58AFB4-2AB3-4EBC-B3C8-E6CD1E9C6DBC}" presName="LevelTwoTextNode" presStyleLbl="node2" presStyleIdx="2" presStyleCnt="3">
        <dgm:presLayoutVars>
          <dgm:chPref val="3"/>
        </dgm:presLayoutVars>
      </dgm:prSet>
      <dgm:spPr/>
      <dgm:t>
        <a:bodyPr/>
        <a:lstStyle/>
        <a:p>
          <a:endParaRPr lang="nl-NL"/>
        </a:p>
      </dgm:t>
    </dgm:pt>
    <dgm:pt modelId="{E9E7C149-1A80-4AF6-964C-5F65EDBA4A30}" type="pres">
      <dgm:prSet presAssocID="{DF58AFB4-2AB3-4EBC-B3C8-E6CD1E9C6DBC}" presName="level3hierChild" presStyleCnt="0"/>
      <dgm:spPr/>
    </dgm:pt>
  </dgm:ptLst>
  <dgm:cxnLst>
    <dgm:cxn modelId="{B624AFF5-C1D2-4C85-A93C-F1B8916DAC20}" type="presOf" srcId="{93146013-5573-44B7-AD72-2F50F499E665}" destId="{3DAA8CFE-EEF1-4BF4-88C3-AB0F141AA6F7}" srcOrd="0" destOrd="0" presId="urn:microsoft.com/office/officeart/2008/layout/HorizontalMultiLevelHierarchy"/>
    <dgm:cxn modelId="{08829D7C-405B-4CCD-825A-7785C7EC0891}" type="presOf" srcId="{93146013-5573-44B7-AD72-2F50F499E665}" destId="{8989C844-ECAE-4E57-ACCA-6836FCF299C6}" srcOrd="1" destOrd="0" presId="urn:microsoft.com/office/officeart/2008/layout/HorizontalMultiLevelHierarchy"/>
    <dgm:cxn modelId="{47CFF645-9179-4438-A110-9B640C960777}" srcId="{5BCB23A0-59A3-4F5B-8BF1-5F7285F70214}" destId="{A28DB236-4664-4005-8F86-A8FA8C69413E}" srcOrd="0" destOrd="0" parTransId="{C244D23D-D2BB-4D60-829F-E46007C74965}" sibTransId="{DB6DF3AB-D139-4358-9D8E-3BC2F4157E3F}"/>
    <dgm:cxn modelId="{9A0123ED-FC3F-428A-A3DB-6697ACDDEF1E}" type="presOf" srcId="{DF58AFB4-2AB3-4EBC-B3C8-E6CD1E9C6DBC}" destId="{F8692D14-B45B-4837-9411-66508D8B573B}" srcOrd="0" destOrd="0" presId="urn:microsoft.com/office/officeart/2008/layout/HorizontalMultiLevelHierarchy"/>
    <dgm:cxn modelId="{054ED27A-87CE-4F31-AA77-AA46F2DF26AA}" type="presOf" srcId="{1BD74AF4-713A-4D47-A023-DEF8FAB1458B}" destId="{E62C443B-248D-4750-88CF-E6A450774CCE}" srcOrd="0" destOrd="0" presId="urn:microsoft.com/office/officeart/2008/layout/HorizontalMultiLevelHierarchy"/>
    <dgm:cxn modelId="{7E5C6EC4-69E5-438D-BCAE-A0AD6925D1E5}" type="presOf" srcId="{5BCB23A0-59A3-4F5B-8BF1-5F7285F70214}" destId="{AFA2A8AD-21A4-43BA-859C-782DCCF02C56}" srcOrd="0" destOrd="0" presId="urn:microsoft.com/office/officeart/2008/layout/HorizontalMultiLevelHierarchy"/>
    <dgm:cxn modelId="{C96C0F1F-A803-4CC9-931F-382DC064AEFE}" type="presOf" srcId="{3E2031C5-EFA8-4611-ABFF-CBB89E66A49F}" destId="{2050E5F0-5682-4E92-AAAC-2DA1F1F82838}" srcOrd="0" destOrd="0" presId="urn:microsoft.com/office/officeart/2008/layout/HorizontalMultiLevelHierarchy"/>
    <dgm:cxn modelId="{007F7107-962C-4866-850C-FF0E3E08AE48}" type="presOf" srcId="{35D52624-85D8-46D7-884F-429BC2CAF00E}" destId="{2B80A836-9A56-4122-995C-32AEA37E6347}" srcOrd="1" destOrd="0" presId="urn:microsoft.com/office/officeart/2008/layout/HorizontalMultiLevelHierarchy"/>
    <dgm:cxn modelId="{BC276E35-0DD2-40F8-A634-F89DBD0877A2}" srcId="{A28DB236-4664-4005-8F86-A8FA8C69413E}" destId="{3E2031C5-EFA8-4611-ABFF-CBB89E66A49F}" srcOrd="0" destOrd="0" parTransId="{93146013-5573-44B7-AD72-2F50F499E665}" sibTransId="{DC7F10E2-6DC0-42EA-8820-43CAC6F65FD7}"/>
    <dgm:cxn modelId="{E30E1E5B-1321-4047-88D6-D1771AC4FA3D}" srcId="{A28DB236-4664-4005-8F86-A8FA8C69413E}" destId="{DF58AFB4-2AB3-4EBC-B3C8-E6CD1E9C6DBC}" srcOrd="2" destOrd="0" parTransId="{1BD74AF4-713A-4D47-A023-DEF8FAB1458B}" sibTransId="{EA91351C-24BA-4E65-9AC7-7C166BF270C1}"/>
    <dgm:cxn modelId="{B1190E03-1354-4FC1-8367-9DF62121501F}" srcId="{A28DB236-4664-4005-8F86-A8FA8C69413E}" destId="{AA4103AC-D80D-4A70-877B-10CC6F7AFA59}" srcOrd="1" destOrd="0" parTransId="{35D52624-85D8-46D7-884F-429BC2CAF00E}" sibTransId="{1D6677E5-2699-4907-AFA2-C5185875D056}"/>
    <dgm:cxn modelId="{661635E1-99E0-4FFA-A676-4666F9063FC1}" type="presOf" srcId="{35D52624-85D8-46D7-884F-429BC2CAF00E}" destId="{F61D0F30-91BB-46DD-BBB8-A72332F2EBB3}" srcOrd="0" destOrd="0" presId="urn:microsoft.com/office/officeart/2008/layout/HorizontalMultiLevelHierarchy"/>
    <dgm:cxn modelId="{7727AE14-06EF-41D2-9EB3-59AA24E3CB5F}" type="presOf" srcId="{AA4103AC-D80D-4A70-877B-10CC6F7AFA59}" destId="{168C1C53-4B76-4374-A081-A3C21C2179B6}" srcOrd="0" destOrd="0" presId="urn:microsoft.com/office/officeart/2008/layout/HorizontalMultiLevelHierarchy"/>
    <dgm:cxn modelId="{8A6975E1-243E-4CF6-B671-049A76162B10}" type="presOf" srcId="{A28DB236-4664-4005-8F86-A8FA8C69413E}" destId="{B6713216-F82B-447F-AF82-BDFFAF185779}" srcOrd="0" destOrd="0" presId="urn:microsoft.com/office/officeart/2008/layout/HorizontalMultiLevelHierarchy"/>
    <dgm:cxn modelId="{FEA83327-455E-4DA6-A8CB-320F9C784838}" type="presOf" srcId="{1BD74AF4-713A-4D47-A023-DEF8FAB1458B}" destId="{51628D5F-40E8-4B0D-863D-F48DB38FC64D}" srcOrd="1" destOrd="0" presId="urn:microsoft.com/office/officeart/2008/layout/HorizontalMultiLevelHierarchy"/>
    <dgm:cxn modelId="{7B12AD7F-174B-4C8C-8E3B-2092AC0F4DFC}" type="presParOf" srcId="{AFA2A8AD-21A4-43BA-859C-782DCCF02C56}" destId="{17759F1E-007B-40C6-809A-24A54F27D03B}" srcOrd="0" destOrd="0" presId="urn:microsoft.com/office/officeart/2008/layout/HorizontalMultiLevelHierarchy"/>
    <dgm:cxn modelId="{8110306C-8129-4A43-ADB1-6912BF26730A}" type="presParOf" srcId="{17759F1E-007B-40C6-809A-24A54F27D03B}" destId="{B6713216-F82B-447F-AF82-BDFFAF185779}" srcOrd="0" destOrd="0" presId="urn:microsoft.com/office/officeart/2008/layout/HorizontalMultiLevelHierarchy"/>
    <dgm:cxn modelId="{6A30BAE1-7F75-42AB-9378-019A6A23E8D7}" type="presParOf" srcId="{17759F1E-007B-40C6-809A-24A54F27D03B}" destId="{ECB7F4CD-AA93-4A92-95C8-894E223F849A}" srcOrd="1" destOrd="0" presId="urn:microsoft.com/office/officeart/2008/layout/HorizontalMultiLevelHierarchy"/>
    <dgm:cxn modelId="{FAACE538-A8C4-4D4A-9133-2F0731827EEF}" type="presParOf" srcId="{ECB7F4CD-AA93-4A92-95C8-894E223F849A}" destId="{3DAA8CFE-EEF1-4BF4-88C3-AB0F141AA6F7}" srcOrd="0" destOrd="0" presId="urn:microsoft.com/office/officeart/2008/layout/HorizontalMultiLevelHierarchy"/>
    <dgm:cxn modelId="{FD3F620C-C923-4B19-ACD0-FBEBBAE91BA7}" type="presParOf" srcId="{3DAA8CFE-EEF1-4BF4-88C3-AB0F141AA6F7}" destId="{8989C844-ECAE-4E57-ACCA-6836FCF299C6}" srcOrd="0" destOrd="0" presId="urn:microsoft.com/office/officeart/2008/layout/HorizontalMultiLevelHierarchy"/>
    <dgm:cxn modelId="{C61EBE76-C77D-4F8D-B8FC-65C83E6C48C7}" type="presParOf" srcId="{ECB7F4CD-AA93-4A92-95C8-894E223F849A}" destId="{0DC19613-C746-482C-AEF4-E08D2A87E10C}" srcOrd="1" destOrd="0" presId="urn:microsoft.com/office/officeart/2008/layout/HorizontalMultiLevelHierarchy"/>
    <dgm:cxn modelId="{0E36AD9A-6CDF-4ACC-BE05-55F2794C7558}" type="presParOf" srcId="{0DC19613-C746-482C-AEF4-E08D2A87E10C}" destId="{2050E5F0-5682-4E92-AAAC-2DA1F1F82838}" srcOrd="0" destOrd="0" presId="urn:microsoft.com/office/officeart/2008/layout/HorizontalMultiLevelHierarchy"/>
    <dgm:cxn modelId="{590FCC07-CF50-4229-92D4-E3A84E03C97A}" type="presParOf" srcId="{0DC19613-C746-482C-AEF4-E08D2A87E10C}" destId="{691B68C9-B179-4CE1-A354-3844969166D2}" srcOrd="1" destOrd="0" presId="urn:microsoft.com/office/officeart/2008/layout/HorizontalMultiLevelHierarchy"/>
    <dgm:cxn modelId="{C06A2C5E-7459-452B-B062-885F16375A43}" type="presParOf" srcId="{ECB7F4CD-AA93-4A92-95C8-894E223F849A}" destId="{F61D0F30-91BB-46DD-BBB8-A72332F2EBB3}" srcOrd="2" destOrd="0" presId="urn:microsoft.com/office/officeart/2008/layout/HorizontalMultiLevelHierarchy"/>
    <dgm:cxn modelId="{3D07EA3E-6502-4C4A-AFAE-FD70E654F634}" type="presParOf" srcId="{F61D0F30-91BB-46DD-BBB8-A72332F2EBB3}" destId="{2B80A836-9A56-4122-995C-32AEA37E6347}" srcOrd="0" destOrd="0" presId="urn:microsoft.com/office/officeart/2008/layout/HorizontalMultiLevelHierarchy"/>
    <dgm:cxn modelId="{AF08D668-0780-49AB-A82F-6370961076A2}" type="presParOf" srcId="{ECB7F4CD-AA93-4A92-95C8-894E223F849A}" destId="{77F0FE88-6A6C-48B2-9FDD-4E7EF0E17952}" srcOrd="3" destOrd="0" presId="urn:microsoft.com/office/officeart/2008/layout/HorizontalMultiLevelHierarchy"/>
    <dgm:cxn modelId="{3C90DB3C-DC51-4DC6-95D6-6DEC0F9F1275}" type="presParOf" srcId="{77F0FE88-6A6C-48B2-9FDD-4E7EF0E17952}" destId="{168C1C53-4B76-4374-A081-A3C21C2179B6}" srcOrd="0" destOrd="0" presId="urn:microsoft.com/office/officeart/2008/layout/HorizontalMultiLevelHierarchy"/>
    <dgm:cxn modelId="{3BE14029-EE88-4A76-BE84-B61106DBAA68}" type="presParOf" srcId="{77F0FE88-6A6C-48B2-9FDD-4E7EF0E17952}" destId="{432C9881-DA0E-4C5D-95D7-C64D1E67704E}" srcOrd="1" destOrd="0" presId="urn:microsoft.com/office/officeart/2008/layout/HorizontalMultiLevelHierarchy"/>
    <dgm:cxn modelId="{E6D4092D-49A4-4466-B826-D1B5A2DB3F29}" type="presParOf" srcId="{ECB7F4CD-AA93-4A92-95C8-894E223F849A}" destId="{E62C443B-248D-4750-88CF-E6A450774CCE}" srcOrd="4" destOrd="0" presId="urn:microsoft.com/office/officeart/2008/layout/HorizontalMultiLevelHierarchy"/>
    <dgm:cxn modelId="{B4301D4A-B9D4-4F70-9C8C-41A85351243D}" type="presParOf" srcId="{E62C443B-248D-4750-88CF-E6A450774CCE}" destId="{51628D5F-40E8-4B0D-863D-F48DB38FC64D}" srcOrd="0" destOrd="0" presId="urn:microsoft.com/office/officeart/2008/layout/HorizontalMultiLevelHierarchy"/>
    <dgm:cxn modelId="{C2146E91-E2B3-4EE9-BC19-CFD43E2DF817}" type="presParOf" srcId="{ECB7F4CD-AA93-4A92-95C8-894E223F849A}" destId="{844435BF-AC2E-4067-AD23-0184113E686A}" srcOrd="5" destOrd="0" presId="urn:microsoft.com/office/officeart/2008/layout/HorizontalMultiLevelHierarchy"/>
    <dgm:cxn modelId="{5E264C2B-12E2-4A6B-B50B-49D0FE94C13E}" type="presParOf" srcId="{844435BF-AC2E-4067-AD23-0184113E686A}" destId="{F8692D14-B45B-4837-9411-66508D8B573B}" srcOrd="0" destOrd="0" presId="urn:microsoft.com/office/officeart/2008/layout/HorizontalMultiLevelHierarchy"/>
    <dgm:cxn modelId="{3B533CAD-C2C9-4C65-8810-2FAD65413626}" type="presParOf" srcId="{844435BF-AC2E-4067-AD23-0184113E686A}" destId="{E9E7C149-1A80-4AF6-964C-5F65EDBA4A3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5EE208-A675-4187-8652-C2080CAA5EE3}" type="doc">
      <dgm:prSet loTypeId="urn:microsoft.com/office/officeart/2009/3/layout/IncreasingArrowsProcess" loCatId="process" qsTypeId="urn:microsoft.com/office/officeart/2005/8/quickstyle/3d4" qsCatId="3D" csTypeId="urn:microsoft.com/office/officeart/2005/8/colors/accent1_2" csCatId="accent1" phldr="1"/>
      <dgm:spPr/>
      <dgm:t>
        <a:bodyPr/>
        <a:lstStyle/>
        <a:p>
          <a:endParaRPr lang="nl-NL"/>
        </a:p>
      </dgm:t>
    </dgm:pt>
    <dgm:pt modelId="{ED79B67C-C2C5-4DA1-9A27-2B79CF53EBA1}">
      <dgm:prSet phldrT="[Tekst]"/>
      <dgm:spPr>
        <a:xfrm>
          <a:off x="0" y="263819"/>
          <a:ext cx="8229600" cy="1198543"/>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Political commitment</a:t>
          </a:r>
          <a:endParaRPr lang="nl-NL" b="1" dirty="0">
            <a:solidFill>
              <a:sysClr val="window" lastClr="FFFFFF"/>
            </a:solidFill>
            <a:latin typeface="Calibri"/>
            <a:ea typeface="+mn-ea"/>
            <a:cs typeface="+mn-cs"/>
          </a:endParaRPr>
        </a:p>
      </dgm:t>
    </dgm:pt>
    <dgm:pt modelId="{4CD25CB6-513D-4A7C-8823-451ADDCFDAFE}" type="parTrans" cxnId="{567C36D0-DF11-409D-BC27-964E3F1458D6}">
      <dgm:prSet/>
      <dgm:spPr/>
      <dgm:t>
        <a:bodyPr/>
        <a:lstStyle/>
        <a:p>
          <a:endParaRPr lang="nl-NL" b="1"/>
        </a:p>
      </dgm:t>
    </dgm:pt>
    <dgm:pt modelId="{D3610415-4F18-442C-8596-4A6D0773DAC3}" type="sibTrans" cxnId="{567C36D0-DF11-409D-BC27-964E3F1458D6}">
      <dgm:prSet/>
      <dgm:spPr/>
      <dgm:t>
        <a:bodyPr/>
        <a:lstStyle/>
        <a:p>
          <a:endParaRPr lang="nl-NL" b="1"/>
        </a:p>
      </dgm:t>
    </dgm:pt>
    <dgm:pt modelId="{D56A8948-6DFD-4DB0-9B97-E53520B91E09}">
      <dgm:prSet phldrT="[Tekst]"/>
      <dgm:spPr>
        <a:xfrm>
          <a:off x="0" y="1188069"/>
          <a:ext cx="2534716" cy="230883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n-US" b="1" dirty="0" smtClean="0">
            <a:solidFill>
              <a:sysClr val="windowText" lastClr="000000">
                <a:hueOff val="0"/>
                <a:satOff val="0"/>
                <a:lumOff val="0"/>
                <a:alphaOff val="0"/>
              </a:sysClr>
            </a:solidFill>
            <a:latin typeface="Calibri"/>
            <a:ea typeface="+mn-ea"/>
            <a:cs typeface="+mn-cs"/>
          </a:endParaRPr>
        </a:p>
        <a:p>
          <a:r>
            <a:rPr lang="en-US" b="1" dirty="0" smtClean="0">
              <a:solidFill>
                <a:srgbClr val="002060"/>
              </a:solidFill>
              <a:latin typeface="Calibri"/>
              <a:ea typeface="+mn-ea"/>
              <a:cs typeface="+mn-cs"/>
            </a:rPr>
            <a:t>OFFICIAL </a:t>
          </a:r>
        </a:p>
        <a:p>
          <a:r>
            <a:rPr lang="en-US" b="1" dirty="0" smtClean="0">
              <a:solidFill>
                <a:srgbClr val="002060"/>
              </a:solidFill>
              <a:latin typeface="Calibri"/>
              <a:ea typeface="+mn-ea"/>
              <a:cs typeface="+mn-cs"/>
            </a:rPr>
            <a:t>GOVERNMENT </a:t>
          </a:r>
        </a:p>
        <a:p>
          <a:r>
            <a:rPr lang="en-US" b="1" dirty="0" smtClean="0">
              <a:solidFill>
                <a:srgbClr val="002060"/>
              </a:solidFill>
              <a:latin typeface="Calibri"/>
              <a:ea typeface="+mn-ea"/>
              <a:cs typeface="+mn-cs"/>
            </a:rPr>
            <a:t>DECISION</a:t>
          </a:r>
          <a:endParaRPr lang="nl-NL" b="1" dirty="0">
            <a:solidFill>
              <a:srgbClr val="002060"/>
            </a:solidFill>
            <a:latin typeface="Calibri"/>
            <a:ea typeface="+mn-ea"/>
            <a:cs typeface="+mn-cs"/>
          </a:endParaRPr>
        </a:p>
      </dgm:t>
    </dgm:pt>
    <dgm:pt modelId="{71F2EA41-7D25-4C01-94BE-FC9E810D3956}" type="parTrans" cxnId="{9A759B79-B443-4E46-83D1-4A05FC3467B6}">
      <dgm:prSet/>
      <dgm:spPr/>
      <dgm:t>
        <a:bodyPr/>
        <a:lstStyle/>
        <a:p>
          <a:endParaRPr lang="nl-NL" b="1"/>
        </a:p>
      </dgm:t>
    </dgm:pt>
    <dgm:pt modelId="{0F9852C1-BB70-4F93-BDD8-CE5EF9E3FAB8}" type="sibTrans" cxnId="{9A759B79-B443-4E46-83D1-4A05FC3467B6}">
      <dgm:prSet/>
      <dgm:spPr/>
      <dgm:t>
        <a:bodyPr/>
        <a:lstStyle/>
        <a:p>
          <a:endParaRPr lang="nl-NL" b="1"/>
        </a:p>
      </dgm:t>
    </dgm:pt>
    <dgm:pt modelId="{A1F02CC8-30CB-4A92-9081-D99EEEC9297D}">
      <dgm:prSet phldrT="[Tekst]"/>
      <dgm:spPr>
        <a:xfrm>
          <a:off x="2534716" y="663333"/>
          <a:ext cx="5694883" cy="1198543"/>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Preparation </a:t>
          </a:r>
          <a:endParaRPr lang="nl-NL" b="1" dirty="0">
            <a:solidFill>
              <a:sysClr val="window" lastClr="FFFFFF"/>
            </a:solidFill>
            <a:latin typeface="Calibri"/>
            <a:ea typeface="+mn-ea"/>
            <a:cs typeface="+mn-cs"/>
          </a:endParaRPr>
        </a:p>
      </dgm:t>
    </dgm:pt>
    <dgm:pt modelId="{F147B92C-E48B-47AD-86B2-A14AB84159B2}" type="parTrans" cxnId="{09193DE4-AFB6-4740-A948-0D33B6DD0BE1}">
      <dgm:prSet/>
      <dgm:spPr/>
      <dgm:t>
        <a:bodyPr/>
        <a:lstStyle/>
        <a:p>
          <a:endParaRPr lang="nl-NL" b="1"/>
        </a:p>
      </dgm:t>
    </dgm:pt>
    <dgm:pt modelId="{DD14D22F-00ED-4126-8A69-0234FBB06356}" type="sibTrans" cxnId="{09193DE4-AFB6-4740-A948-0D33B6DD0BE1}">
      <dgm:prSet/>
      <dgm:spPr/>
      <dgm:t>
        <a:bodyPr/>
        <a:lstStyle/>
        <a:p>
          <a:endParaRPr lang="nl-NL" b="1"/>
        </a:p>
      </dgm:t>
    </dgm:pt>
    <dgm:pt modelId="{63C9DE69-834E-45B3-946D-814E07D34AC2}">
      <dgm:prSet phldrT="[Tekst]"/>
      <dgm:spPr>
        <a:xfrm>
          <a:off x="2534716" y="1587583"/>
          <a:ext cx="2534716" cy="230883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pPr>
            <a:tabLst>
              <a:tab pos="92075" algn="l"/>
            </a:tabLst>
          </a:pPr>
          <a:r>
            <a:rPr lang="en-US" b="1" dirty="0" smtClean="0">
              <a:solidFill>
                <a:srgbClr val="002060"/>
              </a:solidFill>
              <a:latin typeface="Calibri"/>
              <a:ea typeface="+mn-ea"/>
              <a:cs typeface="+mn-cs"/>
            </a:rPr>
            <a:t>- </a:t>
          </a:r>
          <a:r>
            <a:rPr lang="en-US" b="1" dirty="0" smtClean="0">
              <a:solidFill>
                <a:srgbClr val="002060"/>
              </a:solidFill>
              <a:latin typeface="Calibri"/>
              <a:ea typeface="+mn-ea"/>
              <a:cs typeface="+mn-cs"/>
            </a:rPr>
            <a:t>Understand</a:t>
          </a:r>
          <a:r>
            <a:rPr lang="en-US" b="1" dirty="0" smtClean="0">
              <a:solidFill>
                <a:srgbClr val="002060"/>
              </a:solidFill>
              <a:latin typeface="Calibri"/>
              <a:ea typeface="+mn-ea"/>
              <a:cs typeface="+mn-cs"/>
            </a:rPr>
            <a:t>;</a:t>
          </a:r>
        </a:p>
        <a:p>
          <a:pPr>
            <a:tabLst>
              <a:tab pos="92075" algn="l"/>
            </a:tabLst>
          </a:pPr>
          <a:r>
            <a:rPr lang="en-US" b="1" dirty="0" smtClean="0">
              <a:solidFill>
                <a:srgbClr val="002060"/>
              </a:solidFill>
              <a:latin typeface="Calibri"/>
              <a:ea typeface="+mn-ea"/>
              <a:cs typeface="+mn-cs"/>
            </a:rPr>
            <a:t>- Involve stakeholders;</a:t>
          </a:r>
        </a:p>
        <a:p>
          <a:pPr>
            <a:tabLst>
              <a:tab pos="92075" algn="l"/>
            </a:tabLst>
          </a:pPr>
          <a:r>
            <a:rPr lang="en-US" b="1" dirty="0" smtClean="0">
              <a:solidFill>
                <a:srgbClr val="002060"/>
              </a:solidFill>
              <a:latin typeface="Calibri"/>
              <a:ea typeface="+mn-ea"/>
              <a:cs typeface="+mn-cs"/>
            </a:rPr>
            <a:t>- Integrated policies;</a:t>
          </a:r>
        </a:p>
        <a:p>
          <a:pPr>
            <a:tabLst>
              <a:tab pos="92075" algn="l"/>
            </a:tabLst>
          </a:pPr>
          <a:r>
            <a:rPr lang="en-US" b="1" dirty="0" smtClean="0">
              <a:solidFill>
                <a:srgbClr val="002060"/>
              </a:solidFill>
              <a:latin typeface="Calibri"/>
              <a:ea typeface="+mn-ea"/>
              <a:cs typeface="+mn-cs"/>
            </a:rPr>
            <a:t>- Analyze framework conditions;</a:t>
          </a:r>
        </a:p>
        <a:p>
          <a:pPr>
            <a:tabLst>
              <a:tab pos="92075" algn="l"/>
            </a:tabLst>
          </a:pPr>
          <a:r>
            <a:rPr lang="en-US" b="1" dirty="0" smtClean="0">
              <a:solidFill>
                <a:srgbClr val="002060"/>
              </a:solidFill>
              <a:latin typeface="Calibri"/>
              <a:ea typeface="+mn-ea"/>
              <a:cs typeface="+mn-cs"/>
            </a:rPr>
            <a:t>- Address obstacles</a:t>
          </a:r>
          <a:r>
            <a:rPr lang="en-US" b="1" dirty="0" smtClean="0">
              <a:solidFill>
                <a:sysClr val="windowText" lastClr="000000">
                  <a:hueOff val="0"/>
                  <a:satOff val="0"/>
                  <a:lumOff val="0"/>
                  <a:alphaOff val="0"/>
                </a:sysClr>
              </a:solidFill>
              <a:latin typeface="Calibri"/>
              <a:ea typeface="+mn-ea"/>
              <a:cs typeface="+mn-cs"/>
            </a:rPr>
            <a:t>. </a:t>
          </a:r>
          <a:endParaRPr lang="nl-NL" b="1" dirty="0">
            <a:solidFill>
              <a:sysClr val="windowText" lastClr="000000">
                <a:hueOff val="0"/>
                <a:satOff val="0"/>
                <a:lumOff val="0"/>
                <a:alphaOff val="0"/>
              </a:sysClr>
            </a:solidFill>
            <a:latin typeface="Calibri"/>
            <a:ea typeface="+mn-ea"/>
            <a:cs typeface="+mn-cs"/>
          </a:endParaRPr>
        </a:p>
      </dgm:t>
    </dgm:pt>
    <dgm:pt modelId="{A7C4BA0F-ECD8-4BBC-9ABD-6243279C8664}" type="parTrans" cxnId="{F48631EA-B8AE-43DA-B11C-F18DF694CFEE}">
      <dgm:prSet/>
      <dgm:spPr/>
      <dgm:t>
        <a:bodyPr/>
        <a:lstStyle/>
        <a:p>
          <a:endParaRPr lang="nl-NL" b="1"/>
        </a:p>
      </dgm:t>
    </dgm:pt>
    <dgm:pt modelId="{D37520BC-F345-4A97-BAEF-F8E2F7F8E3BD}" type="sibTrans" cxnId="{F48631EA-B8AE-43DA-B11C-F18DF694CFEE}">
      <dgm:prSet/>
      <dgm:spPr/>
      <dgm:t>
        <a:bodyPr/>
        <a:lstStyle/>
        <a:p>
          <a:endParaRPr lang="nl-NL" b="1"/>
        </a:p>
      </dgm:t>
    </dgm:pt>
    <dgm:pt modelId="{428336F1-084E-49E6-9A96-C41FFC9A9BF6}">
      <dgm:prSet phldrT="[Tekst]"/>
      <dgm:spPr>
        <a:xfrm>
          <a:off x="5069433" y="1002920"/>
          <a:ext cx="3160166" cy="1318397"/>
        </a:xfr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gm:spPr>
      <dgm:t>
        <a:bodyPr/>
        <a:lstStyle/>
        <a:p>
          <a:r>
            <a:rPr lang="en-US" b="1" dirty="0" smtClean="0">
              <a:solidFill>
                <a:sysClr val="window" lastClr="FFFFFF"/>
              </a:solidFill>
              <a:latin typeface="Calibri"/>
              <a:ea typeface="+mn-ea"/>
              <a:cs typeface="+mn-cs"/>
            </a:rPr>
            <a:t>Action Plan</a:t>
          </a:r>
          <a:endParaRPr lang="nl-NL" b="1" dirty="0">
            <a:solidFill>
              <a:sysClr val="window" lastClr="FFFFFF"/>
            </a:solidFill>
            <a:latin typeface="Calibri"/>
            <a:ea typeface="+mn-ea"/>
            <a:cs typeface="+mn-cs"/>
          </a:endParaRPr>
        </a:p>
      </dgm:t>
    </dgm:pt>
    <dgm:pt modelId="{70C82A6A-12A8-45D3-847C-282699D60874}" type="parTrans" cxnId="{037633FF-5F88-41A5-9512-A7E6821B6161}">
      <dgm:prSet/>
      <dgm:spPr/>
      <dgm:t>
        <a:bodyPr/>
        <a:lstStyle/>
        <a:p>
          <a:endParaRPr lang="nl-NL" b="1"/>
        </a:p>
      </dgm:t>
    </dgm:pt>
    <dgm:pt modelId="{3911DE8F-1C6E-4364-AA47-5489051AAEC1}" type="sibTrans" cxnId="{037633FF-5F88-41A5-9512-A7E6821B6161}">
      <dgm:prSet/>
      <dgm:spPr/>
      <dgm:t>
        <a:bodyPr/>
        <a:lstStyle/>
        <a:p>
          <a:endParaRPr lang="nl-NL" b="1"/>
        </a:p>
      </dgm:t>
    </dgm:pt>
    <dgm:pt modelId="{C1613D77-B8F1-49BB-A809-B7F3630D1E45}">
      <dgm:prSet phldrT="[Teks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pPr marL="176213" indent="-176213">
            <a:tabLst>
              <a:tab pos="176213" algn="l"/>
            </a:tabLst>
          </a:pPr>
          <a:r>
            <a:rPr lang="en-US" b="1" dirty="0" smtClean="0">
              <a:solidFill>
                <a:srgbClr val="002060"/>
              </a:solidFill>
              <a:latin typeface="Calibri"/>
              <a:ea typeface="+mn-ea"/>
              <a:cs typeface="+mn-cs"/>
            </a:rPr>
            <a:t>-	Starting </a:t>
          </a:r>
          <a:r>
            <a:rPr lang="en-US" b="1" dirty="0" smtClean="0">
              <a:solidFill>
                <a:srgbClr val="002060"/>
              </a:solidFill>
              <a:latin typeface="Calibri"/>
              <a:ea typeface="+mn-ea"/>
              <a:cs typeface="+mn-cs"/>
            </a:rPr>
            <a:t>situation;</a:t>
          </a:r>
        </a:p>
        <a:p>
          <a:pPr marL="176213" indent="-176213">
            <a:tabLst>
              <a:tab pos="176213" algn="l"/>
            </a:tabLst>
          </a:pPr>
          <a:r>
            <a:rPr lang="en-US" b="1" dirty="0" smtClean="0">
              <a:solidFill>
                <a:srgbClr val="002060"/>
              </a:solidFill>
              <a:latin typeface="Calibri"/>
              <a:ea typeface="+mn-ea"/>
              <a:cs typeface="+mn-cs"/>
            </a:rPr>
            <a:t>-	Vision</a:t>
          </a:r>
          <a:r>
            <a:rPr lang="en-US" b="1" dirty="0" smtClean="0">
              <a:solidFill>
                <a:srgbClr val="002060"/>
              </a:solidFill>
              <a:latin typeface="Calibri"/>
              <a:ea typeface="+mn-ea"/>
              <a:cs typeface="+mn-cs"/>
            </a:rPr>
            <a:t>, mission &amp; objectives;</a:t>
          </a:r>
        </a:p>
        <a:p>
          <a:pPr marL="176213" indent="-176213">
            <a:tabLst>
              <a:tab pos="176213" algn="l"/>
            </a:tabLst>
          </a:pPr>
          <a:r>
            <a:rPr lang="en-US" b="1" dirty="0" smtClean="0">
              <a:solidFill>
                <a:srgbClr val="002060"/>
              </a:solidFill>
              <a:latin typeface="Calibri"/>
              <a:ea typeface="+mn-ea"/>
              <a:cs typeface="+mn-cs"/>
            </a:rPr>
            <a:t>- </a:t>
          </a:r>
          <a:r>
            <a:rPr lang="en-US" b="1" dirty="0" smtClean="0">
              <a:solidFill>
                <a:srgbClr val="002060"/>
              </a:solidFill>
              <a:latin typeface="Calibri"/>
              <a:ea typeface="+mn-ea"/>
              <a:cs typeface="+mn-cs"/>
            </a:rPr>
            <a:t>	Implementation </a:t>
          </a:r>
          <a:r>
            <a:rPr lang="en-US" b="1" dirty="0" smtClean="0">
              <a:solidFill>
                <a:srgbClr val="002060"/>
              </a:solidFill>
              <a:latin typeface="Calibri"/>
              <a:ea typeface="+mn-ea"/>
              <a:cs typeface="+mn-cs"/>
            </a:rPr>
            <a:t>(pilot, timeframe, budget, resources and roles allocation etc</a:t>
          </a:r>
          <a:r>
            <a:rPr lang="en-US" b="1" dirty="0" smtClean="0">
              <a:solidFill>
                <a:srgbClr val="002060"/>
              </a:solidFill>
              <a:latin typeface="Calibri"/>
              <a:ea typeface="+mn-ea"/>
              <a:cs typeface="+mn-cs"/>
            </a:rPr>
            <a:t>.);</a:t>
          </a:r>
          <a:endParaRPr lang="en-US" b="1" dirty="0" smtClean="0">
            <a:solidFill>
              <a:srgbClr val="002060"/>
            </a:solidFill>
            <a:latin typeface="Calibri"/>
            <a:ea typeface="+mn-ea"/>
            <a:cs typeface="+mn-cs"/>
          </a:endParaRPr>
        </a:p>
        <a:p>
          <a:pPr marL="176213" indent="-176213">
            <a:tabLst>
              <a:tab pos="176213" algn="l"/>
            </a:tabLst>
          </a:pPr>
          <a:r>
            <a:rPr lang="en-US" b="1" dirty="0" smtClean="0">
              <a:solidFill>
                <a:srgbClr val="002060"/>
              </a:solidFill>
              <a:latin typeface="Calibri"/>
              <a:ea typeface="+mn-ea"/>
              <a:cs typeface="+mn-cs"/>
            </a:rPr>
            <a:t>-	Monitoring </a:t>
          </a:r>
          <a:r>
            <a:rPr lang="en-US" b="1" dirty="0" smtClean="0">
              <a:solidFill>
                <a:srgbClr val="002060"/>
              </a:solidFill>
              <a:latin typeface="Calibri"/>
              <a:ea typeface="+mn-ea"/>
              <a:cs typeface="+mn-cs"/>
            </a:rPr>
            <a:t>evaluation and </a:t>
          </a:r>
          <a:r>
            <a:rPr lang="en-US" b="1" dirty="0" smtClean="0">
              <a:solidFill>
                <a:srgbClr val="002060"/>
              </a:solidFill>
              <a:latin typeface="Calibri"/>
              <a:ea typeface="+mn-ea"/>
              <a:cs typeface="+mn-cs"/>
            </a:rPr>
            <a:t>review. </a:t>
          </a:r>
          <a:endParaRPr lang="nl-NL" b="1" dirty="0">
            <a:solidFill>
              <a:srgbClr val="002060"/>
            </a:solidFill>
            <a:latin typeface="Calibri"/>
            <a:ea typeface="+mn-ea"/>
            <a:cs typeface="+mn-cs"/>
          </a:endParaRPr>
        </a:p>
      </dgm:t>
    </dgm:pt>
    <dgm:pt modelId="{1B77F509-74A5-4778-8528-BF40E758418E}" type="parTrans" cxnId="{10B1BA67-DC67-4A15-90B1-7925D9A6B553}">
      <dgm:prSet/>
      <dgm:spPr/>
      <dgm:t>
        <a:bodyPr/>
        <a:lstStyle/>
        <a:p>
          <a:endParaRPr lang="nl-NL" b="1"/>
        </a:p>
      </dgm:t>
    </dgm:pt>
    <dgm:pt modelId="{9E983368-122A-4B00-96FD-E6290AAB25CB}" type="sibTrans" cxnId="{10B1BA67-DC67-4A15-90B1-7925D9A6B553}">
      <dgm:prSet/>
      <dgm:spPr/>
      <dgm:t>
        <a:bodyPr/>
        <a:lstStyle/>
        <a:p>
          <a:endParaRPr lang="nl-NL" b="1"/>
        </a:p>
      </dgm:t>
    </dgm:pt>
    <dgm:pt modelId="{EEF05160-BFD5-415E-B322-06F240307376}">
      <dgm:prSe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980DA44-B5BA-4D7F-88E7-A16476D028DF}" type="parTrans" cxnId="{92599F93-6A7F-4664-A05A-1FCCF8FE4F93}">
      <dgm:prSet/>
      <dgm:spPr/>
      <dgm:t>
        <a:bodyPr/>
        <a:lstStyle/>
        <a:p>
          <a:endParaRPr lang="nl-NL"/>
        </a:p>
      </dgm:t>
    </dgm:pt>
    <dgm:pt modelId="{5D2DBE5A-81B4-4FA8-A512-5CAEE00BD0DE}" type="sibTrans" cxnId="{92599F93-6A7F-4664-A05A-1FCCF8FE4F93}">
      <dgm:prSet/>
      <dgm:spPr/>
      <dgm:t>
        <a:bodyPr/>
        <a:lstStyle/>
        <a:p>
          <a:endParaRPr lang="nl-NL"/>
        </a:p>
      </dgm:t>
    </dgm:pt>
    <dgm:pt modelId="{FCA84D60-BCB8-47BF-B270-98E96DDD254D}">
      <dgm:prSet/>
      <dgm:spPr>
        <a:xfrm>
          <a:off x="5069433" y="1987097"/>
          <a:ext cx="2534716" cy="2275045"/>
        </a:xfr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nl-NL">
            <a:solidFill>
              <a:sysClr val="windowText" lastClr="000000">
                <a:hueOff val="0"/>
                <a:satOff val="0"/>
                <a:lumOff val="0"/>
                <a:alphaOff val="0"/>
              </a:sysClr>
            </a:solidFill>
            <a:latin typeface="Calibri"/>
            <a:ea typeface="+mn-ea"/>
            <a:cs typeface="+mn-cs"/>
          </a:endParaRPr>
        </a:p>
      </dgm:t>
    </dgm:pt>
    <dgm:pt modelId="{7BED4338-B5F1-41CE-A5D0-D96FE853FA31}" type="parTrans" cxnId="{61ADAAF7-157B-4175-8492-D49015C6F287}">
      <dgm:prSet/>
      <dgm:spPr/>
      <dgm:t>
        <a:bodyPr/>
        <a:lstStyle/>
        <a:p>
          <a:endParaRPr lang="nl-NL"/>
        </a:p>
      </dgm:t>
    </dgm:pt>
    <dgm:pt modelId="{50F9B371-5752-415D-8278-0F88169EA0F0}" type="sibTrans" cxnId="{61ADAAF7-157B-4175-8492-D49015C6F287}">
      <dgm:prSet/>
      <dgm:spPr/>
      <dgm:t>
        <a:bodyPr/>
        <a:lstStyle/>
        <a:p>
          <a:endParaRPr lang="nl-NL"/>
        </a:p>
      </dgm:t>
    </dgm:pt>
    <dgm:pt modelId="{85D0FB32-1497-4C47-8C25-26AE789927A6}" type="pres">
      <dgm:prSet presAssocID="{A25EE208-A675-4187-8652-C2080CAA5EE3}" presName="Name0" presStyleCnt="0">
        <dgm:presLayoutVars>
          <dgm:chMax val="5"/>
          <dgm:chPref val="5"/>
          <dgm:dir/>
          <dgm:animLvl val="lvl"/>
        </dgm:presLayoutVars>
      </dgm:prSet>
      <dgm:spPr/>
      <dgm:t>
        <a:bodyPr/>
        <a:lstStyle/>
        <a:p>
          <a:endParaRPr lang="nl-NL"/>
        </a:p>
      </dgm:t>
    </dgm:pt>
    <dgm:pt modelId="{99C3D79B-F948-4AA1-A863-31F7391F8685}" type="pres">
      <dgm:prSet presAssocID="{ED79B67C-C2C5-4DA1-9A27-2B79CF53EBA1}" presName="parentText1" presStyleLbl="node1" presStyleIdx="0" presStyleCnt="3">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F70E4B79-8003-4A8C-9E55-A855F610C16A}" type="pres">
      <dgm:prSet presAssocID="{ED79B67C-C2C5-4DA1-9A27-2B79CF53EBA1}" presName="childText1" presStyleLbl="solidAlignAcc1" presStyleIdx="0" presStyleCnt="3">
        <dgm:presLayoutVars>
          <dgm:chMax val="0"/>
          <dgm:chPref val="0"/>
          <dgm:bulletEnabled val="1"/>
        </dgm:presLayoutVars>
      </dgm:prSet>
      <dgm:spPr>
        <a:prstGeom prst="rect">
          <a:avLst/>
        </a:prstGeom>
      </dgm:spPr>
      <dgm:t>
        <a:bodyPr/>
        <a:lstStyle/>
        <a:p>
          <a:endParaRPr lang="nl-NL"/>
        </a:p>
      </dgm:t>
    </dgm:pt>
    <dgm:pt modelId="{8AADAF05-C8BC-4996-9552-2ABBB555C9E5}" type="pres">
      <dgm:prSet presAssocID="{A1F02CC8-30CB-4A92-9081-D99EEEC9297D}" presName="parentText2" presStyleLbl="node1" presStyleIdx="1" presStyleCnt="3">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3330D22A-3DDE-47E2-9F8F-E269DFCED23A}" type="pres">
      <dgm:prSet presAssocID="{A1F02CC8-30CB-4A92-9081-D99EEEC9297D}" presName="childText2" presStyleLbl="solidAlignAcc1" presStyleIdx="1" presStyleCnt="3">
        <dgm:presLayoutVars>
          <dgm:chMax val="0"/>
          <dgm:chPref val="0"/>
          <dgm:bulletEnabled val="1"/>
        </dgm:presLayoutVars>
      </dgm:prSet>
      <dgm:spPr>
        <a:prstGeom prst="rect">
          <a:avLst/>
        </a:prstGeom>
      </dgm:spPr>
      <dgm:t>
        <a:bodyPr/>
        <a:lstStyle/>
        <a:p>
          <a:endParaRPr lang="nl-NL"/>
        </a:p>
      </dgm:t>
    </dgm:pt>
    <dgm:pt modelId="{91B94CA8-6622-42D8-A784-611D3CBBC7D9}" type="pres">
      <dgm:prSet presAssocID="{428336F1-084E-49E6-9A96-C41FFC9A9BF6}" presName="parentText3" presStyleLbl="node1" presStyleIdx="2" presStyleCnt="3" custScaleY="110000">
        <dgm:presLayoutVars>
          <dgm:chMax/>
          <dgm:chPref val="3"/>
          <dgm:bulletEnabled val="1"/>
        </dgm:presLayoutVars>
      </dgm:prSet>
      <dgm:spPr>
        <a:prstGeom prst="rightArrow">
          <a:avLst>
            <a:gd name="adj1" fmla="val 50000"/>
            <a:gd name="adj2" fmla="val 50000"/>
          </a:avLst>
        </a:prstGeom>
      </dgm:spPr>
      <dgm:t>
        <a:bodyPr/>
        <a:lstStyle/>
        <a:p>
          <a:endParaRPr lang="nl-NL"/>
        </a:p>
      </dgm:t>
    </dgm:pt>
    <dgm:pt modelId="{670F3C5D-7CB5-43F3-9FBE-DDD0683264E2}" type="pres">
      <dgm:prSet presAssocID="{428336F1-084E-49E6-9A96-C41FFC9A9BF6}" presName="childText3" presStyleLbl="solidAlignAcc1" presStyleIdx="2" presStyleCnt="3">
        <dgm:presLayoutVars>
          <dgm:chMax val="0"/>
          <dgm:chPref val="0"/>
          <dgm:bulletEnabled val="1"/>
        </dgm:presLayoutVars>
      </dgm:prSet>
      <dgm:spPr>
        <a:prstGeom prst="rect">
          <a:avLst/>
        </a:prstGeom>
      </dgm:spPr>
      <dgm:t>
        <a:bodyPr/>
        <a:lstStyle/>
        <a:p>
          <a:endParaRPr lang="nl-NL"/>
        </a:p>
      </dgm:t>
    </dgm:pt>
  </dgm:ptLst>
  <dgm:cxnLst>
    <dgm:cxn modelId="{199325F5-6F59-491B-8601-F99A222A5C0D}" type="presOf" srcId="{63C9DE69-834E-45B3-946D-814E07D34AC2}" destId="{3330D22A-3DDE-47E2-9F8F-E269DFCED23A}" srcOrd="0" destOrd="0" presId="urn:microsoft.com/office/officeart/2009/3/layout/IncreasingArrowsProcess"/>
    <dgm:cxn modelId="{C490C0AF-0A53-46CB-BCDB-4B6E16784BF5}" type="presOf" srcId="{ED79B67C-C2C5-4DA1-9A27-2B79CF53EBA1}" destId="{99C3D79B-F948-4AA1-A863-31F7391F8685}" srcOrd="0" destOrd="0" presId="urn:microsoft.com/office/officeart/2009/3/layout/IncreasingArrowsProcess"/>
    <dgm:cxn modelId="{2D4EAA86-96C7-4722-A3DB-9096DA34BA52}" type="presOf" srcId="{FCA84D60-BCB8-47BF-B270-98E96DDD254D}" destId="{670F3C5D-7CB5-43F3-9FBE-DDD0683264E2}" srcOrd="0" destOrd="1" presId="urn:microsoft.com/office/officeart/2009/3/layout/IncreasingArrowsProcess"/>
    <dgm:cxn modelId="{09193DE4-AFB6-4740-A948-0D33B6DD0BE1}" srcId="{A25EE208-A675-4187-8652-C2080CAA5EE3}" destId="{A1F02CC8-30CB-4A92-9081-D99EEEC9297D}" srcOrd="1" destOrd="0" parTransId="{F147B92C-E48B-47AD-86B2-A14AB84159B2}" sibTransId="{DD14D22F-00ED-4126-8A69-0234FBB06356}"/>
    <dgm:cxn modelId="{92599F93-6A7F-4664-A05A-1FCCF8FE4F93}" srcId="{428336F1-084E-49E6-9A96-C41FFC9A9BF6}" destId="{EEF05160-BFD5-415E-B322-06F240307376}" srcOrd="2" destOrd="0" parTransId="{7980DA44-B5BA-4D7F-88E7-A16476D028DF}" sibTransId="{5D2DBE5A-81B4-4FA8-A512-5CAEE00BD0DE}"/>
    <dgm:cxn modelId="{10B1BA67-DC67-4A15-90B1-7925D9A6B553}" srcId="{428336F1-084E-49E6-9A96-C41FFC9A9BF6}" destId="{C1613D77-B8F1-49BB-A809-B7F3630D1E45}" srcOrd="0" destOrd="0" parTransId="{1B77F509-74A5-4778-8528-BF40E758418E}" sibTransId="{9E983368-122A-4B00-96FD-E6290AAB25CB}"/>
    <dgm:cxn modelId="{F48631EA-B8AE-43DA-B11C-F18DF694CFEE}" srcId="{A1F02CC8-30CB-4A92-9081-D99EEEC9297D}" destId="{63C9DE69-834E-45B3-946D-814E07D34AC2}" srcOrd="0" destOrd="0" parTransId="{A7C4BA0F-ECD8-4BBC-9ABD-6243279C8664}" sibTransId="{D37520BC-F345-4A97-BAEF-F8E2F7F8E3BD}"/>
    <dgm:cxn modelId="{962713C4-9E78-4655-BA06-EE8A3EB158AC}" type="presOf" srcId="{428336F1-084E-49E6-9A96-C41FFC9A9BF6}" destId="{91B94CA8-6622-42D8-A784-611D3CBBC7D9}" srcOrd="0" destOrd="0" presId="urn:microsoft.com/office/officeart/2009/3/layout/IncreasingArrowsProcess"/>
    <dgm:cxn modelId="{F42CE3E3-7A29-4599-A288-65D3CF788531}" type="presOf" srcId="{EEF05160-BFD5-415E-B322-06F240307376}" destId="{670F3C5D-7CB5-43F3-9FBE-DDD0683264E2}" srcOrd="0" destOrd="2" presId="urn:microsoft.com/office/officeart/2009/3/layout/IncreasingArrowsProcess"/>
    <dgm:cxn modelId="{BC003DB9-DF41-470F-9BC0-287C270B9766}" type="presOf" srcId="{C1613D77-B8F1-49BB-A809-B7F3630D1E45}" destId="{670F3C5D-7CB5-43F3-9FBE-DDD0683264E2}" srcOrd="0" destOrd="0" presId="urn:microsoft.com/office/officeart/2009/3/layout/IncreasingArrowsProcess"/>
    <dgm:cxn modelId="{FA8A97BC-029F-4279-82F8-ACC585A94403}" type="presOf" srcId="{A25EE208-A675-4187-8652-C2080CAA5EE3}" destId="{85D0FB32-1497-4C47-8C25-26AE789927A6}" srcOrd="0" destOrd="0" presId="urn:microsoft.com/office/officeart/2009/3/layout/IncreasingArrowsProcess"/>
    <dgm:cxn modelId="{3E6476C0-BEC3-4CB7-BAA6-2337D34EB0FB}" type="presOf" srcId="{D56A8948-6DFD-4DB0-9B97-E53520B91E09}" destId="{F70E4B79-8003-4A8C-9E55-A855F610C16A}" srcOrd="0" destOrd="0" presId="urn:microsoft.com/office/officeart/2009/3/layout/IncreasingArrowsProcess"/>
    <dgm:cxn modelId="{9A759B79-B443-4E46-83D1-4A05FC3467B6}" srcId="{ED79B67C-C2C5-4DA1-9A27-2B79CF53EBA1}" destId="{D56A8948-6DFD-4DB0-9B97-E53520B91E09}" srcOrd="0" destOrd="0" parTransId="{71F2EA41-7D25-4C01-94BE-FC9E810D3956}" sibTransId="{0F9852C1-BB70-4F93-BDD8-CE5EF9E3FAB8}"/>
    <dgm:cxn modelId="{567C36D0-DF11-409D-BC27-964E3F1458D6}" srcId="{A25EE208-A675-4187-8652-C2080CAA5EE3}" destId="{ED79B67C-C2C5-4DA1-9A27-2B79CF53EBA1}" srcOrd="0" destOrd="0" parTransId="{4CD25CB6-513D-4A7C-8823-451ADDCFDAFE}" sibTransId="{D3610415-4F18-442C-8596-4A6D0773DAC3}"/>
    <dgm:cxn modelId="{61ADAAF7-157B-4175-8492-D49015C6F287}" srcId="{428336F1-084E-49E6-9A96-C41FFC9A9BF6}" destId="{FCA84D60-BCB8-47BF-B270-98E96DDD254D}" srcOrd="1" destOrd="0" parTransId="{7BED4338-B5F1-41CE-A5D0-D96FE853FA31}" sibTransId="{50F9B371-5752-415D-8278-0F88169EA0F0}"/>
    <dgm:cxn modelId="{034C21AA-034F-4BF4-B305-96AED8EE0C80}" type="presOf" srcId="{A1F02CC8-30CB-4A92-9081-D99EEEC9297D}" destId="{8AADAF05-C8BC-4996-9552-2ABBB555C9E5}" srcOrd="0" destOrd="0" presId="urn:microsoft.com/office/officeart/2009/3/layout/IncreasingArrowsProcess"/>
    <dgm:cxn modelId="{037633FF-5F88-41A5-9512-A7E6821B6161}" srcId="{A25EE208-A675-4187-8652-C2080CAA5EE3}" destId="{428336F1-084E-49E6-9A96-C41FFC9A9BF6}" srcOrd="2" destOrd="0" parTransId="{70C82A6A-12A8-45D3-847C-282699D60874}" sibTransId="{3911DE8F-1C6E-4364-AA47-5489051AAEC1}"/>
    <dgm:cxn modelId="{8AE213D4-6B1D-42F1-A790-A6F5C0679991}" type="presParOf" srcId="{85D0FB32-1497-4C47-8C25-26AE789927A6}" destId="{99C3D79B-F948-4AA1-A863-31F7391F8685}" srcOrd="0" destOrd="0" presId="urn:microsoft.com/office/officeart/2009/3/layout/IncreasingArrowsProcess"/>
    <dgm:cxn modelId="{DB3DA5BF-3893-45FB-8CFC-12A6F02593DE}" type="presParOf" srcId="{85D0FB32-1497-4C47-8C25-26AE789927A6}" destId="{F70E4B79-8003-4A8C-9E55-A855F610C16A}" srcOrd="1" destOrd="0" presId="urn:microsoft.com/office/officeart/2009/3/layout/IncreasingArrowsProcess"/>
    <dgm:cxn modelId="{E3476BCA-B554-4E49-8CA0-D68F9918D055}" type="presParOf" srcId="{85D0FB32-1497-4C47-8C25-26AE789927A6}" destId="{8AADAF05-C8BC-4996-9552-2ABBB555C9E5}" srcOrd="2" destOrd="0" presId="urn:microsoft.com/office/officeart/2009/3/layout/IncreasingArrowsProcess"/>
    <dgm:cxn modelId="{28A859A5-A35A-434E-83A8-F9D7984E42EC}" type="presParOf" srcId="{85D0FB32-1497-4C47-8C25-26AE789927A6}" destId="{3330D22A-3DDE-47E2-9F8F-E269DFCED23A}" srcOrd="3" destOrd="0" presId="urn:microsoft.com/office/officeart/2009/3/layout/IncreasingArrowsProcess"/>
    <dgm:cxn modelId="{1186178A-D47B-4C52-97D3-C67D642A8116}" type="presParOf" srcId="{85D0FB32-1497-4C47-8C25-26AE789927A6}" destId="{91B94CA8-6622-42D8-A784-611D3CBBC7D9}" srcOrd="4" destOrd="0" presId="urn:microsoft.com/office/officeart/2009/3/layout/IncreasingArrowsProcess"/>
    <dgm:cxn modelId="{CD680706-5AD9-4D67-B97F-BE70249A3E94}" type="presParOf" srcId="{85D0FB32-1497-4C47-8C25-26AE789927A6}" destId="{670F3C5D-7CB5-43F3-9FBE-DDD0683264E2}"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438603-7D6B-47DC-9F84-EC7251DD0D35}" type="doc">
      <dgm:prSet loTypeId="urn:microsoft.com/office/officeart/2005/8/layout/cycle8" loCatId="cycle" qsTypeId="urn:microsoft.com/office/officeart/2005/8/quickstyle/simple1" qsCatId="simple" csTypeId="urn:microsoft.com/office/officeart/2005/8/colors/accent1_2" csCatId="accent1" phldr="1"/>
      <dgm:spPr/>
    </dgm:pt>
    <dgm:pt modelId="{E9CAA14A-1DAE-452A-8EF5-7734DCB385A6}">
      <dgm:prSet phldrT="[Tekst]"/>
      <dgm:spPr>
        <a:xfrm>
          <a:off x="2292194" y="294187"/>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evaluation</a:t>
          </a:r>
          <a:endParaRPr lang="nl-NL" dirty="0">
            <a:solidFill>
              <a:sysClr val="window" lastClr="FFFFFF"/>
            </a:solidFill>
            <a:latin typeface="Calibri"/>
            <a:ea typeface="+mn-ea"/>
            <a:cs typeface="+mn-cs"/>
          </a:endParaRPr>
        </a:p>
      </dgm:t>
    </dgm:pt>
    <dgm:pt modelId="{DAA18AA3-07C4-455A-96CC-D9B44DD6C0BA}" type="parTrans" cxnId="{D724DC26-B6F6-48A9-9974-8E246E5E4961}">
      <dgm:prSet/>
      <dgm:spPr/>
      <dgm:t>
        <a:bodyPr/>
        <a:lstStyle/>
        <a:p>
          <a:endParaRPr lang="nl-NL"/>
        </a:p>
      </dgm:t>
    </dgm:pt>
    <dgm:pt modelId="{72D66C84-D30F-4659-AD8B-743BA158501A}" type="sibTrans" cxnId="{D724DC26-B6F6-48A9-9974-8E246E5E4961}">
      <dgm:prSet/>
      <dgm:spPr/>
      <dgm:t>
        <a:bodyPr/>
        <a:lstStyle/>
        <a:p>
          <a:endParaRPr lang="nl-NL"/>
        </a:p>
      </dgm:t>
    </dgm:pt>
    <dgm:pt modelId="{5AC9A4BB-818C-449C-B6F8-2A13165C4908}">
      <dgm:prSet phldrT="[Tekst]"/>
      <dgm:spPr>
        <a:xfrm>
          <a:off x="2213895" y="429966"/>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review</a:t>
          </a:r>
          <a:endParaRPr lang="nl-NL" dirty="0">
            <a:solidFill>
              <a:sysClr val="window" lastClr="FFFFFF"/>
            </a:solidFill>
            <a:latin typeface="Calibri"/>
            <a:ea typeface="+mn-ea"/>
            <a:cs typeface="+mn-cs"/>
          </a:endParaRPr>
        </a:p>
      </dgm:t>
    </dgm:pt>
    <dgm:pt modelId="{C6228B8C-C136-400E-9CCA-855FD59A7E51}" type="parTrans" cxnId="{54444916-3114-4262-B1F6-8F12AE1C6701}">
      <dgm:prSet/>
      <dgm:spPr/>
      <dgm:t>
        <a:bodyPr/>
        <a:lstStyle/>
        <a:p>
          <a:endParaRPr lang="nl-NL"/>
        </a:p>
      </dgm:t>
    </dgm:pt>
    <dgm:pt modelId="{18EC2246-AA08-4E83-8072-53CAC245516D}" type="sibTrans" cxnId="{54444916-3114-4262-B1F6-8F12AE1C6701}">
      <dgm:prSet/>
      <dgm:spPr/>
      <dgm:t>
        <a:bodyPr/>
        <a:lstStyle/>
        <a:p>
          <a:endParaRPr lang="nl-NL"/>
        </a:p>
      </dgm:t>
    </dgm:pt>
    <dgm:pt modelId="{C4B30E52-94A2-4A0D-B57A-9C7322C1E16A}">
      <dgm:prSet phldrT="[Tekst]"/>
      <dgm:spPr>
        <a:xfrm>
          <a:off x="2135596" y="294187"/>
          <a:ext cx="3801808" cy="380180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monitoring</a:t>
          </a:r>
          <a:endParaRPr lang="nl-NL" dirty="0">
            <a:solidFill>
              <a:sysClr val="window" lastClr="FFFFFF"/>
            </a:solidFill>
            <a:latin typeface="Calibri"/>
            <a:ea typeface="+mn-ea"/>
            <a:cs typeface="+mn-cs"/>
          </a:endParaRPr>
        </a:p>
      </dgm:t>
    </dgm:pt>
    <dgm:pt modelId="{A6ADD771-146D-4E88-923B-3062557B4B87}" type="parTrans" cxnId="{2E831117-E21E-40E2-B811-73960AA0D719}">
      <dgm:prSet/>
      <dgm:spPr/>
      <dgm:t>
        <a:bodyPr/>
        <a:lstStyle/>
        <a:p>
          <a:endParaRPr lang="nl-NL"/>
        </a:p>
      </dgm:t>
    </dgm:pt>
    <dgm:pt modelId="{D38B2C60-507E-4C20-9D42-ECDB50CE9274}" type="sibTrans" cxnId="{2E831117-E21E-40E2-B811-73960AA0D719}">
      <dgm:prSet/>
      <dgm:spPr/>
      <dgm:t>
        <a:bodyPr/>
        <a:lstStyle/>
        <a:p>
          <a:endParaRPr lang="nl-NL"/>
        </a:p>
      </dgm:t>
    </dgm:pt>
    <dgm:pt modelId="{345B4672-31E6-4521-9C6B-392C86587E44}" type="pres">
      <dgm:prSet presAssocID="{E6438603-7D6B-47DC-9F84-EC7251DD0D35}" presName="compositeShape" presStyleCnt="0">
        <dgm:presLayoutVars>
          <dgm:chMax val="7"/>
          <dgm:dir/>
          <dgm:resizeHandles val="exact"/>
        </dgm:presLayoutVars>
      </dgm:prSet>
      <dgm:spPr/>
    </dgm:pt>
    <dgm:pt modelId="{2E1F13A9-90F3-446F-A8FA-5F92E6A28A1D}" type="pres">
      <dgm:prSet presAssocID="{E6438603-7D6B-47DC-9F84-EC7251DD0D35}" presName="wedge1" presStyleLbl="node1" presStyleIdx="0" presStyleCnt="3"/>
      <dgm:spPr>
        <a:prstGeom prst="pie">
          <a:avLst>
            <a:gd name="adj1" fmla="val 16200000"/>
            <a:gd name="adj2" fmla="val 1800000"/>
          </a:avLst>
        </a:prstGeom>
      </dgm:spPr>
      <dgm:t>
        <a:bodyPr/>
        <a:lstStyle/>
        <a:p>
          <a:endParaRPr lang="nl-NL"/>
        </a:p>
      </dgm:t>
    </dgm:pt>
    <dgm:pt modelId="{882D4230-BEAA-47F6-A614-688AF6D1B9DB}" type="pres">
      <dgm:prSet presAssocID="{E6438603-7D6B-47DC-9F84-EC7251DD0D35}" presName="dummy1a" presStyleCnt="0"/>
      <dgm:spPr/>
    </dgm:pt>
    <dgm:pt modelId="{D8D8E0C5-3E8B-47B4-A431-5013516FBD27}" type="pres">
      <dgm:prSet presAssocID="{E6438603-7D6B-47DC-9F84-EC7251DD0D35}" presName="dummy1b" presStyleCnt="0"/>
      <dgm:spPr/>
    </dgm:pt>
    <dgm:pt modelId="{66BB8E91-C309-4C34-B8BC-AA8341C4CF67}" type="pres">
      <dgm:prSet presAssocID="{E6438603-7D6B-47DC-9F84-EC7251DD0D35}" presName="wedge1Tx" presStyleLbl="node1" presStyleIdx="0" presStyleCnt="3">
        <dgm:presLayoutVars>
          <dgm:chMax val="0"/>
          <dgm:chPref val="0"/>
          <dgm:bulletEnabled val="1"/>
        </dgm:presLayoutVars>
      </dgm:prSet>
      <dgm:spPr/>
      <dgm:t>
        <a:bodyPr/>
        <a:lstStyle/>
        <a:p>
          <a:endParaRPr lang="nl-NL"/>
        </a:p>
      </dgm:t>
    </dgm:pt>
    <dgm:pt modelId="{BC1F4D55-9DE7-40A2-BDA7-F110C8F9AA2D}" type="pres">
      <dgm:prSet presAssocID="{E6438603-7D6B-47DC-9F84-EC7251DD0D35}" presName="wedge2" presStyleLbl="node1" presStyleIdx="1" presStyleCnt="3"/>
      <dgm:spPr>
        <a:prstGeom prst="pie">
          <a:avLst>
            <a:gd name="adj1" fmla="val 1800000"/>
            <a:gd name="adj2" fmla="val 9000000"/>
          </a:avLst>
        </a:prstGeom>
      </dgm:spPr>
      <dgm:t>
        <a:bodyPr/>
        <a:lstStyle/>
        <a:p>
          <a:endParaRPr lang="nl-NL"/>
        </a:p>
      </dgm:t>
    </dgm:pt>
    <dgm:pt modelId="{B0908614-9294-4C24-AC94-464BC008BA5C}" type="pres">
      <dgm:prSet presAssocID="{E6438603-7D6B-47DC-9F84-EC7251DD0D35}" presName="dummy2a" presStyleCnt="0"/>
      <dgm:spPr/>
    </dgm:pt>
    <dgm:pt modelId="{CAE814E9-E5D1-436C-9BCE-C15F7DA4420D}" type="pres">
      <dgm:prSet presAssocID="{E6438603-7D6B-47DC-9F84-EC7251DD0D35}" presName="dummy2b" presStyleCnt="0"/>
      <dgm:spPr/>
    </dgm:pt>
    <dgm:pt modelId="{7390DBFE-A65C-4455-B057-CC6B8B39DCAA}" type="pres">
      <dgm:prSet presAssocID="{E6438603-7D6B-47DC-9F84-EC7251DD0D35}" presName="wedge2Tx" presStyleLbl="node1" presStyleIdx="1" presStyleCnt="3">
        <dgm:presLayoutVars>
          <dgm:chMax val="0"/>
          <dgm:chPref val="0"/>
          <dgm:bulletEnabled val="1"/>
        </dgm:presLayoutVars>
      </dgm:prSet>
      <dgm:spPr/>
      <dgm:t>
        <a:bodyPr/>
        <a:lstStyle/>
        <a:p>
          <a:endParaRPr lang="nl-NL"/>
        </a:p>
      </dgm:t>
    </dgm:pt>
    <dgm:pt modelId="{0ACAAC1C-37BF-4E2A-A105-0018282CDDFE}" type="pres">
      <dgm:prSet presAssocID="{E6438603-7D6B-47DC-9F84-EC7251DD0D35}" presName="wedge3" presStyleLbl="node1" presStyleIdx="2" presStyleCnt="3"/>
      <dgm:spPr>
        <a:prstGeom prst="pie">
          <a:avLst>
            <a:gd name="adj1" fmla="val 9000000"/>
            <a:gd name="adj2" fmla="val 16200000"/>
          </a:avLst>
        </a:prstGeom>
      </dgm:spPr>
      <dgm:t>
        <a:bodyPr/>
        <a:lstStyle/>
        <a:p>
          <a:endParaRPr lang="nl-NL"/>
        </a:p>
      </dgm:t>
    </dgm:pt>
    <dgm:pt modelId="{7B6529AF-B66A-46A4-ADDF-27C740DE7E10}" type="pres">
      <dgm:prSet presAssocID="{E6438603-7D6B-47DC-9F84-EC7251DD0D35}" presName="dummy3a" presStyleCnt="0"/>
      <dgm:spPr/>
    </dgm:pt>
    <dgm:pt modelId="{7423AD59-C515-49C9-8DB7-68FB21EF7880}" type="pres">
      <dgm:prSet presAssocID="{E6438603-7D6B-47DC-9F84-EC7251DD0D35}" presName="dummy3b" presStyleCnt="0"/>
      <dgm:spPr/>
    </dgm:pt>
    <dgm:pt modelId="{8EC5CB57-F1B8-4BCA-A7CB-9BA4E824009B}" type="pres">
      <dgm:prSet presAssocID="{E6438603-7D6B-47DC-9F84-EC7251DD0D35}" presName="wedge3Tx" presStyleLbl="node1" presStyleIdx="2" presStyleCnt="3">
        <dgm:presLayoutVars>
          <dgm:chMax val="0"/>
          <dgm:chPref val="0"/>
          <dgm:bulletEnabled val="1"/>
        </dgm:presLayoutVars>
      </dgm:prSet>
      <dgm:spPr/>
      <dgm:t>
        <a:bodyPr/>
        <a:lstStyle/>
        <a:p>
          <a:endParaRPr lang="nl-NL"/>
        </a:p>
      </dgm:t>
    </dgm:pt>
    <dgm:pt modelId="{19E0DD6C-3EAB-473C-B6BC-9A50423202E5}" type="pres">
      <dgm:prSet presAssocID="{72D66C84-D30F-4659-AD8B-743BA158501A}" presName="arrowWedge1" presStyleLbl="fgSibTrans2D1" presStyleIdx="0" presStyleCnt="3"/>
      <dgm:spPr>
        <a:xfrm>
          <a:off x="2057158" y="58837"/>
          <a:ext cx="4272509" cy="427250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dgm:spPr>
    </dgm:pt>
    <dgm:pt modelId="{5F2BBA93-93EB-4E0E-A488-B00381B7C313}" type="pres">
      <dgm:prSet presAssocID="{18EC2246-AA08-4E83-8072-53CAC245516D}" presName="arrowWedge2" presStyleLbl="fgSibTrans2D1" presStyleIdx="1" presStyleCnt="3"/>
      <dgm:spPr>
        <a:xfrm>
          <a:off x="1978545" y="194376"/>
          <a:ext cx="4272509" cy="427250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dgm:spPr>
    </dgm:pt>
    <dgm:pt modelId="{1C657A6C-07A2-4D7F-8932-4FE64BEF264A}" type="pres">
      <dgm:prSet presAssocID="{D38B2C60-507E-4C20-9D42-ECDB50CE9274}" presName="arrowWedge3" presStyleLbl="fgSibTrans2D1" presStyleIdx="2" presStyleCnt="3"/>
      <dgm:spPr>
        <a:xfrm>
          <a:off x="1899932" y="58837"/>
          <a:ext cx="4272509" cy="427250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dgm:spPr>
    </dgm:pt>
  </dgm:ptLst>
  <dgm:cxnLst>
    <dgm:cxn modelId="{D724DC26-B6F6-48A9-9974-8E246E5E4961}" srcId="{E6438603-7D6B-47DC-9F84-EC7251DD0D35}" destId="{E9CAA14A-1DAE-452A-8EF5-7734DCB385A6}" srcOrd="0" destOrd="0" parTransId="{DAA18AA3-07C4-455A-96CC-D9B44DD6C0BA}" sibTransId="{72D66C84-D30F-4659-AD8B-743BA158501A}"/>
    <dgm:cxn modelId="{9092EB07-398E-4F1C-80DF-2BDB0C506491}" type="presOf" srcId="{5AC9A4BB-818C-449C-B6F8-2A13165C4908}" destId="{BC1F4D55-9DE7-40A2-BDA7-F110C8F9AA2D}" srcOrd="0" destOrd="0" presId="urn:microsoft.com/office/officeart/2005/8/layout/cycle8"/>
    <dgm:cxn modelId="{406C55A8-FF60-4744-A6E3-034C5845BD12}" type="presOf" srcId="{5AC9A4BB-818C-449C-B6F8-2A13165C4908}" destId="{7390DBFE-A65C-4455-B057-CC6B8B39DCAA}" srcOrd="1" destOrd="0" presId="urn:microsoft.com/office/officeart/2005/8/layout/cycle8"/>
    <dgm:cxn modelId="{B46DECF4-ADCC-47C5-8574-D01D50F2BB69}" type="presOf" srcId="{E9CAA14A-1DAE-452A-8EF5-7734DCB385A6}" destId="{2E1F13A9-90F3-446F-A8FA-5F92E6A28A1D}" srcOrd="0" destOrd="0" presId="urn:microsoft.com/office/officeart/2005/8/layout/cycle8"/>
    <dgm:cxn modelId="{2E831117-E21E-40E2-B811-73960AA0D719}" srcId="{E6438603-7D6B-47DC-9F84-EC7251DD0D35}" destId="{C4B30E52-94A2-4A0D-B57A-9C7322C1E16A}" srcOrd="2" destOrd="0" parTransId="{A6ADD771-146D-4E88-923B-3062557B4B87}" sibTransId="{D38B2C60-507E-4C20-9D42-ECDB50CE9274}"/>
    <dgm:cxn modelId="{E14DCFF6-8E11-4146-82DB-6EC03BF8FB7C}" type="presOf" srcId="{C4B30E52-94A2-4A0D-B57A-9C7322C1E16A}" destId="{8EC5CB57-F1B8-4BCA-A7CB-9BA4E824009B}" srcOrd="1" destOrd="0" presId="urn:microsoft.com/office/officeart/2005/8/layout/cycle8"/>
    <dgm:cxn modelId="{F1CA7A61-7368-47B8-925F-664D1CAAABF9}" type="presOf" srcId="{E6438603-7D6B-47DC-9F84-EC7251DD0D35}" destId="{345B4672-31E6-4521-9C6B-392C86587E44}" srcOrd="0" destOrd="0" presId="urn:microsoft.com/office/officeart/2005/8/layout/cycle8"/>
    <dgm:cxn modelId="{57970C67-48F6-4892-A06B-6B38CEE59889}" type="presOf" srcId="{C4B30E52-94A2-4A0D-B57A-9C7322C1E16A}" destId="{0ACAAC1C-37BF-4E2A-A105-0018282CDDFE}" srcOrd="0" destOrd="0" presId="urn:microsoft.com/office/officeart/2005/8/layout/cycle8"/>
    <dgm:cxn modelId="{9A798918-61CA-4FBE-92BF-CC905C60FED2}" type="presOf" srcId="{E9CAA14A-1DAE-452A-8EF5-7734DCB385A6}" destId="{66BB8E91-C309-4C34-B8BC-AA8341C4CF67}" srcOrd="1" destOrd="0" presId="urn:microsoft.com/office/officeart/2005/8/layout/cycle8"/>
    <dgm:cxn modelId="{54444916-3114-4262-B1F6-8F12AE1C6701}" srcId="{E6438603-7D6B-47DC-9F84-EC7251DD0D35}" destId="{5AC9A4BB-818C-449C-B6F8-2A13165C4908}" srcOrd="1" destOrd="0" parTransId="{C6228B8C-C136-400E-9CCA-855FD59A7E51}" sibTransId="{18EC2246-AA08-4E83-8072-53CAC245516D}"/>
    <dgm:cxn modelId="{33B9A382-FE0B-4A2B-B15A-F402CD6AF88B}" type="presParOf" srcId="{345B4672-31E6-4521-9C6B-392C86587E44}" destId="{2E1F13A9-90F3-446F-A8FA-5F92E6A28A1D}" srcOrd="0" destOrd="0" presId="urn:microsoft.com/office/officeart/2005/8/layout/cycle8"/>
    <dgm:cxn modelId="{506E75B8-71DA-437E-8A9B-F4112380F931}" type="presParOf" srcId="{345B4672-31E6-4521-9C6B-392C86587E44}" destId="{882D4230-BEAA-47F6-A614-688AF6D1B9DB}" srcOrd="1" destOrd="0" presId="urn:microsoft.com/office/officeart/2005/8/layout/cycle8"/>
    <dgm:cxn modelId="{48A434BA-37AC-4813-A231-4600EFE1D57C}" type="presParOf" srcId="{345B4672-31E6-4521-9C6B-392C86587E44}" destId="{D8D8E0C5-3E8B-47B4-A431-5013516FBD27}" srcOrd="2" destOrd="0" presId="urn:microsoft.com/office/officeart/2005/8/layout/cycle8"/>
    <dgm:cxn modelId="{B2EEBAE1-81FD-49CD-9F8B-4BC3F84282E2}" type="presParOf" srcId="{345B4672-31E6-4521-9C6B-392C86587E44}" destId="{66BB8E91-C309-4C34-B8BC-AA8341C4CF67}" srcOrd="3" destOrd="0" presId="urn:microsoft.com/office/officeart/2005/8/layout/cycle8"/>
    <dgm:cxn modelId="{092AC166-558D-448F-8D0C-B7312AB07380}" type="presParOf" srcId="{345B4672-31E6-4521-9C6B-392C86587E44}" destId="{BC1F4D55-9DE7-40A2-BDA7-F110C8F9AA2D}" srcOrd="4" destOrd="0" presId="urn:microsoft.com/office/officeart/2005/8/layout/cycle8"/>
    <dgm:cxn modelId="{CF269128-0105-412C-AB9F-9E665D0E91B3}" type="presParOf" srcId="{345B4672-31E6-4521-9C6B-392C86587E44}" destId="{B0908614-9294-4C24-AC94-464BC008BA5C}" srcOrd="5" destOrd="0" presId="urn:microsoft.com/office/officeart/2005/8/layout/cycle8"/>
    <dgm:cxn modelId="{FE83ABDA-95F5-4118-AC5F-408E69FBE4FA}" type="presParOf" srcId="{345B4672-31E6-4521-9C6B-392C86587E44}" destId="{CAE814E9-E5D1-436C-9BCE-C15F7DA4420D}" srcOrd="6" destOrd="0" presId="urn:microsoft.com/office/officeart/2005/8/layout/cycle8"/>
    <dgm:cxn modelId="{578A0A96-9138-443F-84F6-206C459889C8}" type="presParOf" srcId="{345B4672-31E6-4521-9C6B-392C86587E44}" destId="{7390DBFE-A65C-4455-B057-CC6B8B39DCAA}" srcOrd="7" destOrd="0" presId="urn:microsoft.com/office/officeart/2005/8/layout/cycle8"/>
    <dgm:cxn modelId="{79DC646D-715A-420F-8BB4-D61B6C6C6586}" type="presParOf" srcId="{345B4672-31E6-4521-9C6B-392C86587E44}" destId="{0ACAAC1C-37BF-4E2A-A105-0018282CDDFE}" srcOrd="8" destOrd="0" presId="urn:microsoft.com/office/officeart/2005/8/layout/cycle8"/>
    <dgm:cxn modelId="{A48015AE-3B29-45B3-BE5C-6424C7F80174}" type="presParOf" srcId="{345B4672-31E6-4521-9C6B-392C86587E44}" destId="{7B6529AF-B66A-46A4-ADDF-27C740DE7E10}" srcOrd="9" destOrd="0" presId="urn:microsoft.com/office/officeart/2005/8/layout/cycle8"/>
    <dgm:cxn modelId="{0CACB735-9120-45AE-8BE1-D9F5081F329A}" type="presParOf" srcId="{345B4672-31E6-4521-9C6B-392C86587E44}" destId="{7423AD59-C515-49C9-8DB7-68FB21EF7880}" srcOrd="10" destOrd="0" presId="urn:microsoft.com/office/officeart/2005/8/layout/cycle8"/>
    <dgm:cxn modelId="{FE816F0D-4129-441A-9C8C-2CA697CB044D}" type="presParOf" srcId="{345B4672-31E6-4521-9C6B-392C86587E44}" destId="{8EC5CB57-F1B8-4BCA-A7CB-9BA4E824009B}" srcOrd="11" destOrd="0" presId="urn:microsoft.com/office/officeart/2005/8/layout/cycle8"/>
    <dgm:cxn modelId="{C719059A-9C9C-4B0B-AD48-9C34F9147588}" type="presParOf" srcId="{345B4672-31E6-4521-9C6B-392C86587E44}" destId="{19E0DD6C-3EAB-473C-B6BC-9A50423202E5}" srcOrd="12" destOrd="0" presId="urn:microsoft.com/office/officeart/2005/8/layout/cycle8"/>
    <dgm:cxn modelId="{B9D4987A-F288-4288-81F0-B7DE967FEAA3}" type="presParOf" srcId="{345B4672-31E6-4521-9C6B-392C86587E44}" destId="{5F2BBA93-93EB-4E0E-A488-B00381B7C313}" srcOrd="13" destOrd="0" presId="urn:microsoft.com/office/officeart/2005/8/layout/cycle8"/>
    <dgm:cxn modelId="{F8FDEED3-9C4B-477A-990F-286C709A1843}" type="presParOf" srcId="{345B4672-31E6-4521-9C6B-392C86587E44}" destId="{1C657A6C-07A2-4D7F-8932-4FE64BEF264A}"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DE57-2CAB-4C11-810B-AD943E7A787E}">
      <dsp:nvSpPr>
        <dsp:cNvPr id="0" name=""/>
        <dsp:cNvSpPr/>
      </dsp:nvSpPr>
      <dsp: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EB6E4C-20C5-40BB-A222-CD3D4D873192}">
      <dsp:nvSpPr>
        <dsp:cNvPr id="0" name=""/>
        <dsp:cNvSpPr/>
      </dsp:nvSpPr>
      <dsp: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E2E8FB-D163-4396-8472-8DF1FDE8998D}">
      <dsp:nvSpPr>
        <dsp:cNvPr id="0" name=""/>
        <dsp:cNvSpPr/>
      </dsp:nvSpPr>
      <dsp: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EBA8F1A-4038-465A-969D-70975199800C}">
      <dsp:nvSpPr>
        <dsp:cNvPr id="0" name=""/>
        <dsp:cNvSpPr/>
      </dsp:nvSpPr>
      <dsp: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93C1C8-4E84-48A3-8BD2-56AE61675F46}">
      <dsp:nvSpPr>
        <dsp:cNvPr id="0" name=""/>
        <dsp:cNvSpPr/>
      </dsp:nvSpPr>
      <dsp: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97BC43-30CC-4AE4-8C09-1EEEC72A35D0}">
      <dsp:nvSpPr>
        <dsp:cNvPr id="0" name=""/>
        <dsp:cNvSpPr/>
      </dsp:nvSpPr>
      <dsp: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Smart</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Sustainable</a:t>
          </a:r>
        </a:p>
        <a:p>
          <a:pPr lvl="0" algn="ctr" defTabSz="844550">
            <a:lnSpc>
              <a:spcPct val="90000"/>
            </a:lnSpc>
            <a:spcBef>
              <a:spcPct val="0"/>
            </a:spcBef>
            <a:spcAft>
              <a:spcPct val="35000"/>
            </a:spcAft>
          </a:pPr>
          <a:r>
            <a:rPr lang="en-US" sz="1900" b="1" kern="1200" dirty="0" smtClean="0">
              <a:solidFill>
                <a:sysClr val="window" lastClr="FFFFFF"/>
              </a:solidFill>
              <a:latin typeface="Calibri"/>
              <a:ea typeface="+mn-ea"/>
              <a:cs typeface="+mn-cs"/>
            </a:rPr>
            <a:t>Inclusive</a:t>
          </a:r>
          <a:endParaRPr lang="nl-NL" sz="1900" b="1" kern="1200" dirty="0">
            <a:solidFill>
              <a:sysClr val="window" lastClr="FFFFFF"/>
            </a:solidFill>
            <a:latin typeface="Calibri"/>
            <a:ea typeface="+mn-ea"/>
            <a:cs typeface="+mn-cs"/>
          </a:endParaRPr>
        </a:p>
      </dsp:txBody>
      <dsp:txXfrm>
        <a:off x="3508159" y="1814358"/>
        <a:ext cx="1213281" cy="1213281"/>
      </dsp:txXfrm>
    </dsp:sp>
    <dsp:sp modelId="{189AFA03-0587-46BD-823E-E95CBBF3BA24}">
      <dsp:nvSpPr>
        <dsp:cNvPr id="0" name=""/>
        <dsp:cNvSpPr/>
      </dsp:nvSpPr>
      <dsp: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Innovation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3690151" y="176656"/>
        <a:ext cx="849297" cy="849297"/>
      </dsp:txXfrm>
    </dsp:sp>
    <dsp:sp modelId="{8F08F44F-F093-41C3-B87F-34DA16C2C553}">
      <dsp:nvSpPr>
        <dsp:cNvPr id="0" name=""/>
        <dsp:cNvSpPr/>
      </dsp:nvSpPr>
      <dsp: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Education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5448422" y="1474533"/>
        <a:ext cx="849297" cy="849297"/>
      </dsp:txXfrm>
    </dsp:sp>
    <dsp:sp modelId="{E29C24FA-8C7D-4B81-89BD-93819E9E11AA}">
      <dsp:nvSpPr>
        <dsp:cNvPr id="0" name=""/>
        <dsp:cNvSpPr/>
      </dsp:nvSpPr>
      <dsp: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Climate/</a:t>
          </a:r>
        </a:p>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energy</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4759740" y="3468514"/>
        <a:ext cx="849297" cy="849297"/>
      </dsp:txXfrm>
    </dsp:sp>
    <dsp:sp modelId="{58BF5E4D-2F4C-416D-9C3B-C60A32C207FC}">
      <dsp:nvSpPr>
        <dsp:cNvPr id="0" name=""/>
        <dsp:cNvSpPr/>
      </dsp:nvSpPr>
      <dsp: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Employment </a:t>
          </a:r>
          <a:endParaRPr lang="nl-NL" sz="1200" b="1" kern="1200" dirty="0">
            <a:solidFill>
              <a:sysClr val="window" lastClr="FFFFFF"/>
            </a:solidFill>
            <a:latin typeface="Calibri"/>
            <a:ea typeface="+mn-ea"/>
            <a:cs typeface="+mn-cs"/>
          </a:endParaRPr>
        </a:p>
      </dsp:txBody>
      <dsp:txXfrm>
        <a:off x="2620561" y="3468514"/>
        <a:ext cx="849297" cy="849297"/>
      </dsp:txXfrm>
    </dsp:sp>
    <dsp:sp modelId="{4474F02D-012B-48C9-89CC-2281F3410813}">
      <dsp:nvSpPr>
        <dsp:cNvPr id="0" name=""/>
        <dsp:cNvSpPr/>
      </dsp:nvSpPr>
      <dsp: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Social</a:t>
          </a:r>
          <a:r>
            <a:rPr lang="en-US" sz="1000" b="1" kern="1200" dirty="0" smtClean="0">
              <a:solidFill>
                <a:sysClr val="window" lastClr="FFFFFF"/>
              </a:solidFill>
              <a:latin typeface="Calibri"/>
              <a:ea typeface="+mn-ea"/>
              <a:cs typeface="+mn-cs"/>
            </a:rPr>
            <a:t> </a:t>
          </a:r>
          <a:r>
            <a:rPr lang="en-US" sz="1400" b="1" kern="1200" dirty="0" smtClean="0">
              <a:solidFill>
                <a:sysClr val="window" lastClr="FFFFFF"/>
              </a:solidFill>
              <a:latin typeface="Calibri"/>
              <a:ea typeface="+mn-ea"/>
              <a:cs typeface="+mn-cs"/>
            </a:rPr>
            <a:t>inclusion</a:t>
          </a:r>
          <a:endParaRPr lang="nl-NL" sz="1400" b="1" kern="1200" dirty="0">
            <a:solidFill>
              <a:sysClr val="window" lastClr="FFFFFF"/>
            </a:solidFill>
            <a:latin typeface="Calibri"/>
            <a:ea typeface="+mn-ea"/>
            <a:cs typeface="+mn-cs"/>
          </a:endParaRPr>
        </a:p>
      </dsp:txBody>
      <dsp:txXfrm>
        <a:off x="1959518" y="1434034"/>
        <a:ext cx="849297" cy="8492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60697" cy="60697"/>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28205" cy="28205"/>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60697" cy="60697"/>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Policy maker</a:t>
          </a:r>
          <a:endParaRPr lang="nl-NL" sz="2400" b="1" kern="1200" dirty="0">
            <a:solidFill>
              <a:schemeClr val="bg1"/>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Public procurer</a:t>
          </a:r>
          <a:endParaRPr lang="nl-NL" sz="2400" b="1" kern="1200" dirty="0">
            <a:solidFill>
              <a:srgbClr val="FFC000"/>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MODULE 3</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Legal expert</a:t>
          </a:r>
          <a:endParaRPr lang="nl-NL" sz="2400" kern="1200" dirty="0">
            <a:solidFill>
              <a:sysClr val="window" lastClr="FFFFFF"/>
            </a:solidFill>
            <a:latin typeface="Calibri"/>
            <a:ea typeface="+mn-ea"/>
            <a:cs typeface="+mn-cs"/>
          </a:endParaRPr>
        </a:p>
      </dsp:txBody>
      <dsp:txXfrm>
        <a:off x="3416534" y="2907931"/>
        <a:ext cx="2820580" cy="859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60697" cy="60697"/>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28205" cy="28205"/>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60697" cy="60697"/>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Policy maker</a:t>
          </a:r>
          <a:endParaRPr lang="nl-NL" sz="2400" b="1" kern="1200" dirty="0">
            <a:solidFill>
              <a:schemeClr val="bg1"/>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Public procurer</a:t>
          </a:r>
          <a:endParaRPr lang="nl-NL" sz="2400" b="1" kern="1200" dirty="0">
            <a:solidFill>
              <a:schemeClr val="bg1"/>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3</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Legal expert</a:t>
          </a:r>
          <a:endParaRPr lang="nl-NL" sz="2400" b="1" kern="1200" dirty="0">
            <a:solidFill>
              <a:srgbClr val="FFC000"/>
            </a:solidFill>
            <a:latin typeface="Calibri"/>
            <a:ea typeface="+mn-ea"/>
            <a:cs typeface="+mn-cs"/>
          </a:endParaRPr>
        </a:p>
      </dsp:txBody>
      <dsp:txXfrm>
        <a:off x="3416534" y="2907931"/>
        <a:ext cx="2820580" cy="859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48AD-168A-4B2B-922E-26B7B6677A6D}">
      <dsp:nvSpPr>
        <dsp:cNvPr id="0" name=""/>
        <dsp:cNvSpPr/>
      </dsp:nvSpPr>
      <dsp:spPr>
        <a:xfrm>
          <a:off x="0" y="104228"/>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solidFill>
                <a:sysClr val="window" lastClr="FFFFFF"/>
              </a:solidFill>
              <a:latin typeface="Calibri"/>
              <a:ea typeface="+mn-ea"/>
              <a:cs typeface="+mn-cs"/>
            </a:rPr>
            <a:t>”</a:t>
          </a:r>
          <a:r>
            <a:rPr lang="en-US" sz="2000" b="0" i="1" kern="1200"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sz="2000" b="0" kern="1200" dirty="0" smtClean="0">
              <a:solidFill>
                <a:sysClr val="window" lastClr="FFFFFF"/>
              </a:solidFill>
              <a:latin typeface="Calibri"/>
              <a:ea typeface="+mn-ea"/>
              <a:cs typeface="+mn-cs"/>
            </a:rPr>
            <a:t>” (2006)</a:t>
          </a:r>
          <a:endParaRPr lang="nl-NL" sz="2000" b="0" kern="1200" dirty="0">
            <a:solidFill>
              <a:sysClr val="window" lastClr="FFFFFF"/>
            </a:solidFill>
            <a:latin typeface="Calibri"/>
            <a:ea typeface="+mn-ea"/>
            <a:cs typeface="+mn-cs"/>
          </a:endParaRPr>
        </a:p>
      </dsp:txBody>
      <dsp:txXfrm>
        <a:off x="1688091" y="104228"/>
        <a:ext cx="6099056" cy="1306615"/>
      </dsp:txXfrm>
    </dsp:sp>
    <dsp:sp modelId="{A6B6508A-3ECA-4DBB-ADBC-5DFAB2DFE4F2}">
      <dsp:nvSpPr>
        <dsp:cNvPr id="0" name=""/>
        <dsp:cNvSpPr/>
      </dsp:nvSpPr>
      <dsp:spPr>
        <a:xfrm>
          <a:off x="130661" y="130661"/>
          <a:ext cx="1557429" cy="104529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ACC6CB9-6803-458E-BCE6-C0235B5F65A0}">
      <dsp:nvSpPr>
        <dsp:cNvPr id="0" name=""/>
        <dsp:cNvSpPr/>
      </dsp:nvSpPr>
      <dsp:spPr>
        <a:xfrm>
          <a:off x="0" y="1437276"/>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”invention implemented and taken to market” (Chesbrough, 2006)</a:t>
          </a:r>
          <a:endParaRPr lang="nl-NL" sz="2000" b="1" i="1" kern="1200" dirty="0">
            <a:solidFill>
              <a:sysClr val="window" lastClr="FFFFFF"/>
            </a:solidFill>
            <a:latin typeface="Calibri"/>
            <a:ea typeface="+mn-ea"/>
            <a:cs typeface="+mn-cs"/>
          </a:endParaRPr>
        </a:p>
      </dsp:txBody>
      <dsp:txXfrm>
        <a:off x="1688091" y="1437276"/>
        <a:ext cx="6099056" cy="1306615"/>
      </dsp:txXfrm>
    </dsp:sp>
    <dsp:sp modelId="{70681D62-622A-4AC9-AF9F-038044FA9E90}">
      <dsp:nvSpPr>
        <dsp:cNvPr id="0" name=""/>
        <dsp:cNvSpPr/>
      </dsp:nvSpPr>
      <dsp:spPr>
        <a:xfrm>
          <a:off x="130661" y="1567937"/>
          <a:ext cx="1557429" cy="104529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79ED9C4-A881-49D5-B8A9-F97750CB3D49}">
      <dsp:nvSpPr>
        <dsp:cNvPr id="0" name=""/>
        <dsp:cNvSpPr/>
      </dsp:nvSpPr>
      <dsp:spPr>
        <a:xfrm>
          <a:off x="0" y="2874553"/>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“when an invention is introduced commercially  as a new or improved product of process” (Maclaurin, 1953)</a:t>
          </a:r>
          <a:endParaRPr lang="nl-NL" sz="2000" b="1" i="1" kern="1200" dirty="0">
            <a:solidFill>
              <a:sysClr val="window" lastClr="FFFFFF"/>
            </a:solidFill>
            <a:latin typeface="Calibri"/>
            <a:ea typeface="+mn-ea"/>
            <a:cs typeface="+mn-cs"/>
          </a:endParaRPr>
        </a:p>
      </dsp:txBody>
      <dsp:txXfrm>
        <a:off x="1688091" y="2874553"/>
        <a:ext cx="6099056" cy="1306615"/>
      </dsp:txXfrm>
    </dsp:sp>
    <dsp:sp modelId="{0600A522-C525-4125-AE96-801C9193ADE8}">
      <dsp:nvSpPr>
        <dsp:cNvPr id="0" name=""/>
        <dsp:cNvSpPr/>
      </dsp:nvSpPr>
      <dsp:spPr>
        <a:xfrm>
          <a:off x="130661" y="3005214"/>
          <a:ext cx="1557429" cy="104529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2C6E-8D80-4E65-82BB-EF3DB987DAB3}">
      <dsp:nvSpPr>
        <dsp:cNvPr id="0" name=""/>
        <dsp:cNvSpPr/>
      </dsp:nvSpPr>
      <dsp: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F653F3-3E31-4D77-ABEA-E689BEFFABBE}">
      <dsp:nvSpPr>
        <dsp:cNvPr id="0" name=""/>
        <dsp:cNvSpPr/>
      </dsp:nvSpPr>
      <dsp:spPr>
        <a:xfrm>
          <a:off x="628203" y="452596"/>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Overcome the limitation of physical resources </a:t>
          </a:r>
          <a:endParaRPr lang="nl-NL" sz="2300" kern="1200" dirty="0">
            <a:solidFill>
              <a:sysClr val="window" lastClr="FFFFFF"/>
            </a:solidFill>
            <a:latin typeface="Calibri"/>
            <a:ea typeface="+mn-ea"/>
            <a:cs typeface="+mn-cs"/>
          </a:endParaRPr>
        </a:p>
      </dsp:txBody>
      <dsp:txXfrm>
        <a:off x="628203" y="452596"/>
        <a:ext cx="6964980" cy="905192"/>
      </dsp:txXfrm>
    </dsp:sp>
    <dsp:sp modelId="{60A684A4-900A-4AF4-8F88-9FA23EED56D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69C2AAF-BF58-427C-B369-A3DC4AFB4281}">
      <dsp:nvSpPr>
        <dsp:cNvPr id="0" name=""/>
        <dsp:cNvSpPr/>
      </dsp:nvSpPr>
      <dsp:spPr>
        <a:xfrm>
          <a:off x="957240" y="1810384"/>
          <a:ext cx="6635942"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markets</a:t>
          </a:r>
        </a:p>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employment opportunities</a:t>
          </a:r>
          <a:endParaRPr lang="nl-NL" sz="2300" kern="1200" dirty="0">
            <a:solidFill>
              <a:sysClr val="window" lastClr="FFFFFF"/>
            </a:solidFill>
            <a:latin typeface="Calibri"/>
            <a:ea typeface="+mn-ea"/>
            <a:cs typeface="+mn-cs"/>
          </a:endParaRPr>
        </a:p>
      </dsp:txBody>
      <dsp:txXfrm>
        <a:off x="957240" y="1810384"/>
        <a:ext cx="6635942" cy="905192"/>
      </dsp:txXfrm>
    </dsp:sp>
    <dsp:sp modelId="{C46611E4-AF11-4B23-9779-13CE257D4108}">
      <dsp:nvSpPr>
        <dsp:cNvPr id="0" name=""/>
        <dsp:cNvSpPr/>
      </dsp:nvSpPr>
      <dsp: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0A7FD4-12BB-4000-928D-72D12BA679ED}">
      <dsp:nvSpPr>
        <dsp:cNvPr id="0" name=""/>
        <dsp:cNvSpPr/>
      </dsp:nvSpPr>
      <dsp:spPr>
        <a:xfrm>
          <a:off x="628203" y="3168173"/>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Solution to challenges </a:t>
          </a:r>
          <a:endParaRPr lang="nl-NL" sz="2300" kern="1200" dirty="0">
            <a:solidFill>
              <a:sysClr val="window" lastClr="FFFFFF"/>
            </a:solidFill>
            <a:latin typeface="Calibri"/>
            <a:ea typeface="+mn-ea"/>
            <a:cs typeface="+mn-cs"/>
          </a:endParaRPr>
        </a:p>
      </dsp:txBody>
      <dsp:txXfrm>
        <a:off x="628203" y="3168173"/>
        <a:ext cx="6964980" cy="905192"/>
      </dsp:txXfrm>
    </dsp:sp>
    <dsp:sp modelId="{4B5C0A03-CF84-4D7B-953D-F3B30606C3D8}">
      <dsp:nvSpPr>
        <dsp:cNvPr id="0" name=""/>
        <dsp:cNvSpPr/>
      </dsp:nvSpPr>
      <dsp: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1477" y="1281316"/>
          <a:ext cx="1522380" cy="2533206"/>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354" y="2038199"/>
          <a:ext cx="2286992" cy="200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National processes:</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Administrative task;</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Small scale;</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National competition.  </a:t>
          </a:r>
          <a:endParaRPr lang="nl-NL" sz="1600" b="1" kern="1200" dirty="0">
            <a:solidFill>
              <a:srgbClr val="002060"/>
            </a:solidFill>
            <a:latin typeface="Calibri"/>
            <a:ea typeface="+mn-ea"/>
            <a:cs typeface="+mn-cs"/>
          </a:endParaRPr>
        </a:p>
      </dsp:txBody>
      <dsp:txXfrm>
        <a:off x="257354" y="2038199"/>
        <a:ext cx="2286992" cy="2004683"/>
      </dsp:txXfrm>
    </dsp:sp>
    <dsp:sp modelId="{1606ACA4-D2C6-40D7-9BD7-CBFC659920CF}">
      <dsp:nvSpPr>
        <dsp:cNvPr id="0" name=""/>
        <dsp:cNvSpPr/>
      </dsp:nvSpPr>
      <dsp:spPr>
        <a:xfrm>
          <a:off x="2087824" y="1179873"/>
          <a:ext cx="431508" cy="431508"/>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185531" y="670462"/>
          <a:ext cx="1522380" cy="2533206"/>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2936064" y="1450569"/>
          <a:ext cx="2467779" cy="184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European coordination:</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Integrate the EU </a:t>
          </a:r>
          <a:r>
            <a:rPr lang="en-US" sz="1600" b="1" kern="1200" dirty="0" smtClean="0">
              <a:solidFill>
                <a:srgbClr val="002060"/>
              </a:solidFill>
              <a:latin typeface="Calibri"/>
              <a:ea typeface="+mn-ea"/>
              <a:cs typeface="+mn-cs"/>
            </a:rPr>
            <a:t>public</a:t>
          </a:r>
          <a:br>
            <a:rPr lang="en-US" sz="1600" b="1" kern="1200" dirty="0" smtClean="0">
              <a:solidFill>
                <a:srgbClr val="002060"/>
              </a:solidFill>
              <a:latin typeface="Calibri"/>
              <a:ea typeface="+mn-ea"/>
              <a:cs typeface="+mn-cs"/>
            </a:rPr>
          </a:br>
          <a:r>
            <a:rPr lang="en-US" sz="1600" b="1" kern="1200" dirty="0" smtClean="0">
              <a:solidFill>
                <a:srgbClr val="002060"/>
              </a:solidFill>
              <a:latin typeface="Calibri"/>
              <a:ea typeface="+mn-ea"/>
              <a:cs typeface="+mn-cs"/>
            </a:rPr>
            <a:t>  </a:t>
          </a:r>
          <a:r>
            <a:rPr lang="en-US" sz="1600" b="1" kern="1200" dirty="0" smtClean="0">
              <a:solidFill>
                <a:srgbClr val="002060"/>
              </a:solidFill>
              <a:latin typeface="Calibri"/>
              <a:ea typeface="+mn-ea"/>
              <a:cs typeface="+mn-cs"/>
            </a:rPr>
            <a:t>markets;</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Improve value for </a:t>
          </a:r>
          <a:r>
            <a:rPr lang="en-US" sz="1600" b="1" kern="1200" dirty="0" smtClean="0">
              <a:solidFill>
                <a:srgbClr val="002060"/>
              </a:solidFill>
              <a:latin typeface="Calibri"/>
              <a:ea typeface="+mn-ea"/>
              <a:cs typeface="+mn-cs"/>
            </a:rPr>
            <a:t>money.</a:t>
          </a:r>
          <a:endParaRPr lang="en-US" sz="1600" b="1" kern="1200" dirty="0" smtClean="0">
            <a:solidFill>
              <a:srgbClr val="002060"/>
            </a:solidFill>
            <a:latin typeface="Calibri"/>
            <a:ea typeface="+mn-ea"/>
            <a:cs typeface="+mn-cs"/>
          </a:endParaRPr>
        </a:p>
        <a:p>
          <a:pPr lvl="0" algn="l" defTabSz="711200">
            <a:lnSpc>
              <a:spcPct val="90000"/>
            </a:lnSpc>
            <a:spcBef>
              <a:spcPct val="0"/>
            </a:spcBef>
            <a:spcAft>
              <a:spcPct val="35000"/>
            </a:spcAft>
          </a:pPr>
          <a:endParaRPr lang="en-US" sz="1500" b="1" kern="1200" dirty="0" smtClean="0">
            <a:solidFill>
              <a:sysClr val="windowText" lastClr="000000">
                <a:hueOff val="0"/>
                <a:satOff val="0"/>
                <a:lumOff val="0"/>
                <a:alphaOff val="0"/>
              </a:sysClr>
            </a:solidFill>
            <a:latin typeface="Calibri"/>
            <a:ea typeface="+mn-ea"/>
            <a:cs typeface="+mn-cs"/>
          </a:endParaRPr>
        </a:p>
      </dsp:txBody>
      <dsp:txXfrm>
        <a:off x="2936064" y="1450569"/>
        <a:ext cx="2467779" cy="1840800"/>
      </dsp:txXfrm>
    </dsp:sp>
    <dsp:sp modelId="{519D5F29-0F00-4E57-A13B-8C5023CDA9DA}">
      <dsp:nvSpPr>
        <dsp:cNvPr id="0" name=""/>
        <dsp:cNvSpPr/>
      </dsp:nvSpPr>
      <dsp:spPr>
        <a:xfrm>
          <a:off x="4786884" y="483965"/>
          <a:ext cx="431508" cy="431508"/>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5985257" y="-22332"/>
          <a:ext cx="1522380" cy="2533206"/>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777070" y="734550"/>
          <a:ext cx="2446464" cy="200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Smart use of procurement:</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Professionalization;</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Economies of scale;</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Innovation;</a:t>
          </a:r>
        </a:p>
        <a:p>
          <a:pPr lvl="0" algn="l" defTabSz="711200">
            <a:lnSpc>
              <a:spcPct val="90000"/>
            </a:lnSpc>
            <a:spcBef>
              <a:spcPct val="0"/>
            </a:spcBef>
            <a:spcAft>
              <a:spcPct val="35000"/>
            </a:spcAft>
          </a:pPr>
          <a:r>
            <a:rPr lang="en-US" sz="1600" b="1" kern="1200" dirty="0" smtClean="0">
              <a:solidFill>
                <a:srgbClr val="002060"/>
              </a:solidFill>
              <a:latin typeface="Calibri"/>
              <a:ea typeface="+mn-ea"/>
              <a:cs typeface="+mn-cs"/>
            </a:rPr>
            <a:t>- Sustainability</a:t>
          </a:r>
          <a:r>
            <a:rPr lang="en-US" sz="1600" b="1" kern="1200" dirty="0" smtClean="0">
              <a:solidFill>
                <a:sysClr val="windowText" lastClr="000000">
                  <a:hueOff val="0"/>
                  <a:satOff val="0"/>
                  <a:lumOff val="0"/>
                  <a:alphaOff val="0"/>
                </a:sysClr>
              </a:solidFill>
              <a:latin typeface="Calibri"/>
              <a:ea typeface="+mn-ea"/>
              <a:cs typeface="+mn-cs"/>
            </a:rPr>
            <a:t>.</a:t>
          </a:r>
        </a:p>
        <a:p>
          <a:pPr lvl="0" algn="l" defTabSz="711200">
            <a:lnSpc>
              <a:spcPct val="90000"/>
            </a:lnSpc>
            <a:spcBef>
              <a:spcPct val="0"/>
            </a:spcBef>
            <a:spcAft>
              <a:spcPct val="35000"/>
            </a:spcAft>
          </a:pPr>
          <a:endParaRPr lang="nl-NL" sz="1500" b="1" kern="1200" dirty="0">
            <a:solidFill>
              <a:sysClr val="windowText" lastClr="000000">
                <a:hueOff val="0"/>
                <a:satOff val="0"/>
                <a:lumOff val="0"/>
                <a:alphaOff val="0"/>
              </a:sysClr>
            </a:solidFill>
            <a:latin typeface="Calibri"/>
            <a:ea typeface="+mn-ea"/>
            <a:cs typeface="+mn-cs"/>
          </a:endParaRPr>
        </a:p>
      </dsp:txBody>
      <dsp:txXfrm>
        <a:off x="5777070" y="734550"/>
        <a:ext cx="2446464" cy="2004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a:ea typeface="+mn-ea"/>
              <a:cs typeface="+mn-cs"/>
            </a:rPr>
            <a:t>Workshops&amp;</a:t>
          </a:r>
        </a:p>
        <a:p>
          <a:pPr lvl="0" algn="ctr" defTabSz="889000">
            <a:lnSpc>
              <a:spcPct val="90000"/>
            </a:lnSpc>
            <a:spcBef>
              <a:spcPct val="0"/>
            </a:spcBef>
            <a:spcAft>
              <a:spcPct val="35000"/>
            </a:spcAft>
          </a:pPr>
          <a:r>
            <a:rPr lang="en-US" sz="1800" b="1" kern="1200" dirty="0" smtClean="0">
              <a:solidFill>
                <a:schemeClr val="tx2"/>
              </a:solidFill>
              <a:latin typeface="Calibri"/>
              <a:ea typeface="+mn-ea"/>
              <a:cs typeface="+mn-cs"/>
            </a:rPr>
            <a:t>Conferences</a:t>
          </a:r>
          <a:r>
            <a:rPr lang="en-US" sz="2000" b="1" kern="1200" dirty="0" smtClean="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C443B-248D-4750-88CF-E6A450774CCE}">
      <dsp:nvSpPr>
        <dsp:cNvPr id="0" name=""/>
        <dsp:cNvSpPr/>
      </dsp:nvSpPr>
      <dsp:spPr>
        <a:xfrm>
          <a:off x="2852418"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2770090"/>
        <a:ext cx="0" cy="0"/>
      </dsp:txXfrm>
    </dsp:sp>
    <dsp:sp modelId="{F61D0F30-91BB-46DD-BBB8-A72332F2EBB3}">
      <dsp:nvSpPr>
        <dsp:cNvPr id="0" name=""/>
        <dsp:cNvSpPr/>
      </dsp:nvSpPr>
      <dsp:spPr>
        <a:xfrm>
          <a:off x="2852418" y="2217261"/>
          <a:ext cx="564116" cy="91440"/>
        </a:xfrm>
        <a:custGeom>
          <a:avLst/>
          <a:gdLst/>
          <a:ahLst/>
          <a:cxnLst/>
          <a:rect l="0" t="0" r="0" b="0"/>
          <a:pathLst>
            <a:path>
              <a:moveTo>
                <a:pt x="0" y="45720"/>
              </a:moveTo>
              <a:lnTo>
                <a:pt x="564116"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20373" y="2248878"/>
        <a:ext cx="0" cy="0"/>
      </dsp:txXfrm>
    </dsp:sp>
    <dsp:sp modelId="{3DAA8CFE-EEF1-4BF4-88C3-AB0F141AA6F7}">
      <dsp:nvSpPr>
        <dsp:cNvPr id="0" name=""/>
        <dsp:cNvSpPr/>
      </dsp:nvSpPr>
      <dsp:spPr>
        <a:xfrm>
          <a:off x="2852418"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solidFill>
              <a:sysClr val="windowText" lastClr="000000">
                <a:hueOff val="0"/>
                <a:satOff val="0"/>
                <a:lumOff val="0"/>
                <a:alphaOff val="0"/>
              </a:sysClr>
            </a:solidFill>
            <a:latin typeface="Calibri"/>
            <a:ea typeface="+mn-ea"/>
            <a:cs typeface="+mn-cs"/>
          </a:endParaRPr>
        </a:p>
      </dsp:txBody>
      <dsp:txXfrm>
        <a:off x="3104127" y="1695174"/>
        <a:ext cx="0" cy="0"/>
      </dsp:txXfrm>
    </dsp:sp>
    <dsp:sp modelId="{B6713216-F82B-447F-AF82-BDFFAF185779}">
      <dsp:nvSpPr>
        <dsp:cNvPr id="0" name=""/>
        <dsp:cNvSpPr/>
      </dsp:nvSpPr>
      <dsp:spPr>
        <a:xfrm rot="16200000">
          <a:off x="159470" y="1833015"/>
          <a:ext cx="4525963"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solidFill>
                <a:sysClr val="window" lastClr="FFFFFF"/>
              </a:solidFill>
              <a:latin typeface="Calibri"/>
              <a:ea typeface="+mn-ea"/>
              <a:cs typeface="+mn-cs"/>
            </a:rPr>
            <a:t>Toolkit </a:t>
          </a:r>
          <a:endParaRPr lang="nl-NL" sz="5600" kern="1200" dirty="0">
            <a:solidFill>
              <a:sysClr val="window" lastClr="FFFFFF"/>
            </a:solidFill>
            <a:latin typeface="Calibri"/>
            <a:ea typeface="+mn-ea"/>
            <a:cs typeface="+mn-cs"/>
          </a:endParaRPr>
        </a:p>
      </dsp:txBody>
      <dsp:txXfrm>
        <a:off x="159470" y="1833015"/>
        <a:ext cx="4525963" cy="859932"/>
      </dsp:txXfrm>
    </dsp:sp>
    <dsp:sp modelId="{2050E5F0-5682-4E92-AAAC-2DA1F1F82838}">
      <dsp:nvSpPr>
        <dsp:cNvPr id="0" name=""/>
        <dsp:cNvSpPr/>
      </dsp:nvSpPr>
      <dsp:spPr>
        <a:xfrm>
          <a:off x="3416534" y="758098"/>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MODULE 1</a:t>
          </a:r>
        </a:p>
        <a:p>
          <a:pPr lvl="0" algn="ctr" defTabSz="1066800">
            <a:lnSpc>
              <a:spcPct val="90000"/>
            </a:lnSpc>
            <a:spcBef>
              <a:spcPct val="0"/>
            </a:spcBef>
            <a:spcAft>
              <a:spcPct val="35000"/>
            </a:spcAft>
          </a:pPr>
          <a:r>
            <a:rPr lang="en-US" sz="2400" b="1" kern="1200" dirty="0" smtClean="0">
              <a:solidFill>
                <a:srgbClr val="FFC000"/>
              </a:solidFill>
              <a:latin typeface="Calibri"/>
              <a:ea typeface="+mn-ea"/>
              <a:cs typeface="+mn-cs"/>
            </a:rPr>
            <a:t>Policy maker</a:t>
          </a:r>
          <a:endParaRPr lang="nl-NL" sz="2400" b="1" kern="1200" dirty="0">
            <a:solidFill>
              <a:srgbClr val="FFC000"/>
            </a:solidFill>
            <a:latin typeface="Calibri"/>
            <a:ea typeface="+mn-ea"/>
            <a:cs typeface="+mn-cs"/>
          </a:endParaRPr>
        </a:p>
      </dsp:txBody>
      <dsp:txXfrm>
        <a:off x="3416534" y="758098"/>
        <a:ext cx="2820580" cy="859932"/>
      </dsp:txXfrm>
    </dsp:sp>
    <dsp:sp modelId="{168C1C53-4B76-4374-A081-A3C21C2179B6}">
      <dsp:nvSpPr>
        <dsp:cNvPr id="0" name=""/>
        <dsp:cNvSpPr/>
      </dsp:nvSpPr>
      <dsp:spPr>
        <a:xfrm>
          <a:off x="3416534" y="1833015"/>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MODULE 2</a:t>
          </a:r>
        </a:p>
        <a:p>
          <a:pPr lvl="0" algn="ctr" defTabSz="1066800">
            <a:lnSpc>
              <a:spcPct val="90000"/>
            </a:lnSpc>
            <a:spcBef>
              <a:spcPct val="0"/>
            </a:spcBef>
            <a:spcAft>
              <a:spcPct val="35000"/>
            </a:spcAft>
          </a:pPr>
          <a:r>
            <a:rPr lang="en-US" sz="2400" b="1" kern="1200" dirty="0" smtClean="0">
              <a:solidFill>
                <a:schemeClr val="bg1"/>
              </a:solidFill>
              <a:latin typeface="Calibri"/>
              <a:ea typeface="+mn-ea"/>
              <a:cs typeface="+mn-cs"/>
            </a:rPr>
            <a:t>Public procurer</a:t>
          </a:r>
          <a:endParaRPr lang="nl-NL" sz="2400" b="1" kern="1200" dirty="0">
            <a:solidFill>
              <a:schemeClr val="bg1"/>
            </a:solidFill>
            <a:latin typeface="Calibri"/>
            <a:ea typeface="+mn-ea"/>
            <a:cs typeface="+mn-cs"/>
          </a:endParaRPr>
        </a:p>
      </dsp:txBody>
      <dsp:txXfrm>
        <a:off x="3416534" y="1833015"/>
        <a:ext cx="2820580" cy="859932"/>
      </dsp:txXfrm>
    </dsp:sp>
    <dsp:sp modelId="{F8692D14-B45B-4837-9411-66508D8B573B}">
      <dsp:nvSpPr>
        <dsp:cNvPr id="0" name=""/>
        <dsp:cNvSpPr/>
      </dsp:nvSpPr>
      <dsp:spPr>
        <a:xfrm>
          <a:off x="3416534" y="2907931"/>
          <a:ext cx="2820580" cy="85993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MODULE 3</a:t>
          </a:r>
        </a:p>
        <a:p>
          <a:pPr lvl="0" algn="ctr" defTabSz="1066800">
            <a:lnSpc>
              <a:spcPct val="90000"/>
            </a:lnSpc>
            <a:spcBef>
              <a:spcPct val="0"/>
            </a:spcBef>
            <a:spcAft>
              <a:spcPct val="35000"/>
            </a:spcAft>
          </a:pPr>
          <a:r>
            <a:rPr lang="en-US" sz="2400" kern="1200" dirty="0" smtClean="0">
              <a:solidFill>
                <a:sysClr val="window" lastClr="FFFFFF"/>
              </a:solidFill>
              <a:latin typeface="Calibri"/>
              <a:ea typeface="+mn-ea"/>
              <a:cs typeface="+mn-cs"/>
            </a:rPr>
            <a:t>Legal expert</a:t>
          </a:r>
          <a:endParaRPr lang="nl-NL" sz="2400" kern="1200" dirty="0">
            <a:solidFill>
              <a:sysClr val="window" lastClr="FFFFFF"/>
            </a:solidFill>
            <a:latin typeface="Calibri"/>
            <a:ea typeface="+mn-ea"/>
            <a:cs typeface="+mn-cs"/>
          </a:endParaRPr>
        </a:p>
      </dsp:txBody>
      <dsp:txXfrm>
        <a:off x="3416534" y="2907931"/>
        <a:ext cx="2820580" cy="859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3D79B-F948-4AA1-A863-31F7391F8685}">
      <dsp:nvSpPr>
        <dsp:cNvPr id="0" name=""/>
        <dsp:cNvSpPr/>
      </dsp:nvSpPr>
      <dsp:spPr>
        <a:xfrm>
          <a:off x="0" y="263819"/>
          <a:ext cx="8229600"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Political commitment</a:t>
          </a:r>
          <a:endParaRPr lang="nl-NL" sz="2300" b="1" kern="1200" dirty="0">
            <a:solidFill>
              <a:sysClr val="window" lastClr="FFFFFF"/>
            </a:solidFill>
            <a:latin typeface="Calibri"/>
            <a:ea typeface="+mn-ea"/>
            <a:cs typeface="+mn-cs"/>
          </a:endParaRPr>
        </a:p>
      </dsp:txBody>
      <dsp:txXfrm>
        <a:off x="0" y="563455"/>
        <a:ext cx="7929964" cy="599271"/>
      </dsp:txXfrm>
    </dsp:sp>
    <dsp:sp modelId="{F70E4B79-8003-4A8C-9E55-A855F610C16A}">
      <dsp:nvSpPr>
        <dsp:cNvPr id="0" name=""/>
        <dsp:cNvSpPr/>
      </dsp:nvSpPr>
      <dsp:spPr>
        <a:xfrm>
          <a:off x="0" y="1188069"/>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b="1" kern="1200" dirty="0" smtClean="0">
            <a:solidFill>
              <a:sysClr val="windowText" lastClr="000000">
                <a:hueOff val="0"/>
                <a:satOff val="0"/>
                <a:lumOff val="0"/>
                <a:alphaOff val="0"/>
              </a:sysClr>
            </a:solidFill>
            <a:latin typeface="Calibri"/>
            <a:ea typeface="+mn-ea"/>
            <a:cs typeface="+mn-cs"/>
          </a:endParaRP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OFFICIAL </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GOVERNMENT </a:t>
          </a:r>
        </a:p>
        <a:p>
          <a:pPr lvl="0" algn="l" defTabSz="622300">
            <a:lnSpc>
              <a:spcPct val="90000"/>
            </a:lnSpc>
            <a:spcBef>
              <a:spcPct val="0"/>
            </a:spcBef>
            <a:spcAft>
              <a:spcPct val="35000"/>
            </a:spcAft>
          </a:pPr>
          <a:r>
            <a:rPr lang="en-US" sz="1400" b="1" kern="1200" dirty="0" smtClean="0">
              <a:solidFill>
                <a:srgbClr val="002060"/>
              </a:solidFill>
              <a:latin typeface="Calibri"/>
              <a:ea typeface="+mn-ea"/>
              <a:cs typeface="+mn-cs"/>
            </a:rPr>
            <a:t>DECISION</a:t>
          </a:r>
          <a:endParaRPr lang="nl-NL" sz="1400" b="1" kern="1200" dirty="0">
            <a:solidFill>
              <a:srgbClr val="002060"/>
            </a:solidFill>
            <a:latin typeface="Calibri"/>
            <a:ea typeface="+mn-ea"/>
            <a:cs typeface="+mn-cs"/>
          </a:endParaRPr>
        </a:p>
      </dsp:txBody>
      <dsp:txXfrm>
        <a:off x="0" y="1188069"/>
        <a:ext cx="2534716" cy="2308835"/>
      </dsp:txXfrm>
    </dsp:sp>
    <dsp:sp modelId="{8AADAF05-C8BC-4996-9552-2ABBB555C9E5}">
      <dsp:nvSpPr>
        <dsp:cNvPr id="0" name=""/>
        <dsp:cNvSpPr/>
      </dsp:nvSpPr>
      <dsp:spPr>
        <a:xfrm>
          <a:off x="2534716" y="663333"/>
          <a:ext cx="5694883" cy="1198543"/>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Preparation </a:t>
          </a:r>
          <a:endParaRPr lang="nl-NL" sz="2300" b="1" kern="1200" dirty="0">
            <a:solidFill>
              <a:sysClr val="window" lastClr="FFFFFF"/>
            </a:solidFill>
            <a:latin typeface="Calibri"/>
            <a:ea typeface="+mn-ea"/>
            <a:cs typeface="+mn-cs"/>
          </a:endParaRPr>
        </a:p>
      </dsp:txBody>
      <dsp:txXfrm>
        <a:off x="2534716" y="962969"/>
        <a:ext cx="5395247" cy="599271"/>
      </dsp:txXfrm>
    </dsp:sp>
    <dsp:sp modelId="{3330D22A-3DDE-47E2-9F8F-E269DFCED23A}">
      <dsp:nvSpPr>
        <dsp:cNvPr id="0" name=""/>
        <dsp:cNvSpPr/>
      </dsp:nvSpPr>
      <dsp:spPr>
        <a:xfrm>
          <a:off x="2534716" y="1587583"/>
          <a:ext cx="2534716" cy="230883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tabLst>
              <a:tab pos="92075" algn="l"/>
            </a:tabLst>
          </a:pPr>
          <a:r>
            <a:rPr lang="en-US" sz="1400" b="1" kern="1200" dirty="0" smtClean="0">
              <a:solidFill>
                <a:srgbClr val="002060"/>
              </a:solidFill>
              <a:latin typeface="Calibri"/>
              <a:ea typeface="+mn-ea"/>
              <a:cs typeface="+mn-cs"/>
            </a:rPr>
            <a:t>- </a:t>
          </a:r>
          <a:r>
            <a:rPr lang="en-US" sz="1400" b="1" kern="1200" dirty="0" smtClean="0">
              <a:solidFill>
                <a:srgbClr val="002060"/>
              </a:solidFill>
              <a:latin typeface="Calibri"/>
              <a:ea typeface="+mn-ea"/>
              <a:cs typeface="+mn-cs"/>
            </a:rPr>
            <a:t>Understand</a:t>
          </a:r>
          <a:r>
            <a:rPr lang="en-US" sz="1400" b="1" kern="1200" dirty="0" smtClean="0">
              <a:solidFill>
                <a:srgbClr val="002060"/>
              </a:solidFill>
              <a:latin typeface="Calibri"/>
              <a:ea typeface="+mn-ea"/>
              <a:cs typeface="+mn-cs"/>
            </a:rPr>
            <a:t>;</a:t>
          </a:r>
        </a:p>
        <a:p>
          <a:pPr lvl="0" algn="l" defTabSz="622300">
            <a:lnSpc>
              <a:spcPct val="90000"/>
            </a:lnSpc>
            <a:spcBef>
              <a:spcPct val="0"/>
            </a:spcBef>
            <a:spcAft>
              <a:spcPct val="35000"/>
            </a:spcAft>
            <a:tabLst>
              <a:tab pos="92075" algn="l"/>
            </a:tabLst>
          </a:pPr>
          <a:r>
            <a:rPr lang="en-US" sz="1400" b="1" kern="1200" dirty="0" smtClean="0">
              <a:solidFill>
                <a:srgbClr val="002060"/>
              </a:solidFill>
              <a:latin typeface="Calibri"/>
              <a:ea typeface="+mn-ea"/>
              <a:cs typeface="+mn-cs"/>
            </a:rPr>
            <a:t>- Involve stakeholders;</a:t>
          </a:r>
        </a:p>
        <a:p>
          <a:pPr lvl="0" algn="l" defTabSz="622300">
            <a:lnSpc>
              <a:spcPct val="90000"/>
            </a:lnSpc>
            <a:spcBef>
              <a:spcPct val="0"/>
            </a:spcBef>
            <a:spcAft>
              <a:spcPct val="35000"/>
            </a:spcAft>
            <a:tabLst>
              <a:tab pos="92075" algn="l"/>
            </a:tabLst>
          </a:pPr>
          <a:r>
            <a:rPr lang="en-US" sz="1400" b="1" kern="1200" dirty="0" smtClean="0">
              <a:solidFill>
                <a:srgbClr val="002060"/>
              </a:solidFill>
              <a:latin typeface="Calibri"/>
              <a:ea typeface="+mn-ea"/>
              <a:cs typeface="+mn-cs"/>
            </a:rPr>
            <a:t>- Integrated policies;</a:t>
          </a:r>
        </a:p>
        <a:p>
          <a:pPr lvl="0" algn="l" defTabSz="622300">
            <a:lnSpc>
              <a:spcPct val="90000"/>
            </a:lnSpc>
            <a:spcBef>
              <a:spcPct val="0"/>
            </a:spcBef>
            <a:spcAft>
              <a:spcPct val="35000"/>
            </a:spcAft>
            <a:tabLst>
              <a:tab pos="92075" algn="l"/>
            </a:tabLst>
          </a:pPr>
          <a:r>
            <a:rPr lang="en-US" sz="1400" b="1" kern="1200" dirty="0" smtClean="0">
              <a:solidFill>
                <a:srgbClr val="002060"/>
              </a:solidFill>
              <a:latin typeface="Calibri"/>
              <a:ea typeface="+mn-ea"/>
              <a:cs typeface="+mn-cs"/>
            </a:rPr>
            <a:t>- Analyze framework conditions;</a:t>
          </a:r>
        </a:p>
        <a:p>
          <a:pPr lvl="0" algn="l" defTabSz="622300">
            <a:lnSpc>
              <a:spcPct val="90000"/>
            </a:lnSpc>
            <a:spcBef>
              <a:spcPct val="0"/>
            </a:spcBef>
            <a:spcAft>
              <a:spcPct val="35000"/>
            </a:spcAft>
            <a:tabLst>
              <a:tab pos="92075" algn="l"/>
            </a:tabLst>
          </a:pPr>
          <a:r>
            <a:rPr lang="en-US" sz="1400" b="1" kern="1200" dirty="0" smtClean="0">
              <a:solidFill>
                <a:srgbClr val="002060"/>
              </a:solidFill>
              <a:latin typeface="Calibri"/>
              <a:ea typeface="+mn-ea"/>
              <a:cs typeface="+mn-cs"/>
            </a:rPr>
            <a:t>- Address obstacles</a:t>
          </a:r>
          <a:r>
            <a:rPr lang="en-US" sz="1400" b="1" kern="1200" dirty="0" smtClean="0">
              <a:solidFill>
                <a:sysClr val="windowText" lastClr="000000">
                  <a:hueOff val="0"/>
                  <a:satOff val="0"/>
                  <a:lumOff val="0"/>
                  <a:alphaOff val="0"/>
                </a:sysClr>
              </a:solidFill>
              <a:latin typeface="Calibri"/>
              <a:ea typeface="+mn-ea"/>
              <a:cs typeface="+mn-cs"/>
            </a:rPr>
            <a:t>. </a:t>
          </a:r>
          <a:endParaRPr lang="nl-NL" sz="1400" b="1" kern="1200" dirty="0">
            <a:solidFill>
              <a:sysClr val="windowText" lastClr="000000">
                <a:hueOff val="0"/>
                <a:satOff val="0"/>
                <a:lumOff val="0"/>
                <a:alphaOff val="0"/>
              </a:sysClr>
            </a:solidFill>
            <a:latin typeface="Calibri"/>
            <a:ea typeface="+mn-ea"/>
            <a:cs typeface="+mn-cs"/>
          </a:endParaRPr>
        </a:p>
      </dsp:txBody>
      <dsp:txXfrm>
        <a:off x="2534716" y="1587583"/>
        <a:ext cx="2534716" cy="2308835"/>
      </dsp:txXfrm>
    </dsp:sp>
    <dsp:sp modelId="{91B94CA8-6622-42D8-A784-611D3CBBC7D9}">
      <dsp:nvSpPr>
        <dsp:cNvPr id="0" name=""/>
        <dsp:cNvSpPr/>
      </dsp:nvSpPr>
      <dsp:spPr>
        <a:xfrm>
          <a:off x="5069433" y="1002920"/>
          <a:ext cx="3160166" cy="1318397"/>
        </a:xfrm>
        <a:prstGeom prst="rightArrow">
          <a:avLst>
            <a:gd name="adj1" fmla="val 50000"/>
            <a:gd name="adj2" fmla="val 50000"/>
          </a:avLst>
        </a:prstGeom>
        <a:solidFill>
          <a:srgbClr val="4F81BD">
            <a:hueOff val="0"/>
            <a:satOff val="0"/>
            <a:lumOff val="0"/>
            <a:alphaOff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b="1" kern="1200" dirty="0" smtClean="0">
              <a:solidFill>
                <a:sysClr val="window" lastClr="FFFFFF"/>
              </a:solidFill>
              <a:latin typeface="Calibri"/>
              <a:ea typeface="+mn-ea"/>
              <a:cs typeface="+mn-cs"/>
            </a:rPr>
            <a:t>Action Plan</a:t>
          </a:r>
          <a:endParaRPr lang="nl-NL" sz="2300" b="1" kern="1200" dirty="0">
            <a:solidFill>
              <a:sysClr val="window" lastClr="FFFFFF"/>
            </a:solidFill>
            <a:latin typeface="Calibri"/>
            <a:ea typeface="+mn-ea"/>
            <a:cs typeface="+mn-cs"/>
          </a:endParaRPr>
        </a:p>
      </dsp:txBody>
      <dsp:txXfrm>
        <a:off x="5069433" y="1332519"/>
        <a:ext cx="2830567" cy="659199"/>
      </dsp:txXfrm>
    </dsp:sp>
    <dsp:sp modelId="{670F3C5D-7CB5-43F3-9FBE-DDD0683264E2}">
      <dsp:nvSpPr>
        <dsp:cNvPr id="0" name=""/>
        <dsp:cNvSpPr/>
      </dsp:nvSpPr>
      <dsp:spPr>
        <a:xfrm>
          <a:off x="5069433" y="1987097"/>
          <a:ext cx="2534716" cy="2275045"/>
        </a:xfrm>
        <a:prstGeom prst="rect">
          <a:avLst/>
        </a:prstGeom>
        <a:solidFill>
          <a:sysClr val="window" lastClr="FFFFFF">
            <a:hueOff val="0"/>
            <a:satOff val="0"/>
            <a:lumOff val="0"/>
            <a:alphaOff val="0"/>
          </a:sysClr>
        </a:solidFill>
        <a:ln w="9525" cap="flat" cmpd="sng" algn="ctr">
          <a:solidFill>
            <a:srgbClr val="4F81BD">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76213" lvl="0" indent="-176213" algn="l" defTabSz="622300">
            <a:lnSpc>
              <a:spcPct val="90000"/>
            </a:lnSpc>
            <a:spcBef>
              <a:spcPct val="0"/>
            </a:spcBef>
            <a:spcAft>
              <a:spcPct val="35000"/>
            </a:spcAft>
            <a:tabLst>
              <a:tab pos="176213" algn="l"/>
            </a:tabLst>
          </a:pPr>
          <a:r>
            <a:rPr lang="en-US" sz="1400" b="1" kern="1200" dirty="0" smtClean="0">
              <a:solidFill>
                <a:srgbClr val="002060"/>
              </a:solidFill>
              <a:latin typeface="Calibri"/>
              <a:ea typeface="+mn-ea"/>
              <a:cs typeface="+mn-cs"/>
            </a:rPr>
            <a:t>-	Starting </a:t>
          </a:r>
          <a:r>
            <a:rPr lang="en-US" sz="1400" b="1" kern="1200" dirty="0" smtClean="0">
              <a:solidFill>
                <a:srgbClr val="002060"/>
              </a:solidFill>
              <a:latin typeface="Calibri"/>
              <a:ea typeface="+mn-ea"/>
              <a:cs typeface="+mn-cs"/>
            </a:rPr>
            <a:t>situation;</a:t>
          </a:r>
        </a:p>
        <a:p>
          <a:pPr marL="176213" lvl="0" indent="-176213" algn="l" defTabSz="622300">
            <a:lnSpc>
              <a:spcPct val="90000"/>
            </a:lnSpc>
            <a:spcBef>
              <a:spcPct val="0"/>
            </a:spcBef>
            <a:spcAft>
              <a:spcPct val="35000"/>
            </a:spcAft>
            <a:tabLst>
              <a:tab pos="176213" algn="l"/>
            </a:tabLst>
          </a:pPr>
          <a:r>
            <a:rPr lang="en-US" sz="1400" b="1" kern="1200" dirty="0" smtClean="0">
              <a:solidFill>
                <a:srgbClr val="002060"/>
              </a:solidFill>
              <a:latin typeface="Calibri"/>
              <a:ea typeface="+mn-ea"/>
              <a:cs typeface="+mn-cs"/>
            </a:rPr>
            <a:t>-	Vision</a:t>
          </a:r>
          <a:r>
            <a:rPr lang="en-US" sz="1400" b="1" kern="1200" dirty="0" smtClean="0">
              <a:solidFill>
                <a:srgbClr val="002060"/>
              </a:solidFill>
              <a:latin typeface="Calibri"/>
              <a:ea typeface="+mn-ea"/>
              <a:cs typeface="+mn-cs"/>
            </a:rPr>
            <a:t>, mission &amp; objectives;</a:t>
          </a:r>
        </a:p>
        <a:p>
          <a:pPr marL="176213" lvl="0" indent="-176213" algn="l" defTabSz="622300">
            <a:lnSpc>
              <a:spcPct val="90000"/>
            </a:lnSpc>
            <a:spcBef>
              <a:spcPct val="0"/>
            </a:spcBef>
            <a:spcAft>
              <a:spcPct val="35000"/>
            </a:spcAft>
            <a:tabLst>
              <a:tab pos="176213" algn="l"/>
            </a:tabLst>
          </a:pPr>
          <a:r>
            <a:rPr lang="en-US" sz="1400" b="1" kern="1200" dirty="0" smtClean="0">
              <a:solidFill>
                <a:srgbClr val="002060"/>
              </a:solidFill>
              <a:latin typeface="Calibri"/>
              <a:ea typeface="+mn-ea"/>
              <a:cs typeface="+mn-cs"/>
            </a:rPr>
            <a:t>- </a:t>
          </a:r>
          <a:r>
            <a:rPr lang="en-US" sz="1400" b="1" kern="1200" dirty="0" smtClean="0">
              <a:solidFill>
                <a:srgbClr val="002060"/>
              </a:solidFill>
              <a:latin typeface="Calibri"/>
              <a:ea typeface="+mn-ea"/>
              <a:cs typeface="+mn-cs"/>
            </a:rPr>
            <a:t>	Implementation </a:t>
          </a:r>
          <a:r>
            <a:rPr lang="en-US" sz="1400" b="1" kern="1200" dirty="0" smtClean="0">
              <a:solidFill>
                <a:srgbClr val="002060"/>
              </a:solidFill>
              <a:latin typeface="Calibri"/>
              <a:ea typeface="+mn-ea"/>
              <a:cs typeface="+mn-cs"/>
            </a:rPr>
            <a:t>(pilot, timeframe, budget, resources and roles allocation etc</a:t>
          </a:r>
          <a:r>
            <a:rPr lang="en-US" sz="1400" b="1" kern="1200" dirty="0" smtClean="0">
              <a:solidFill>
                <a:srgbClr val="002060"/>
              </a:solidFill>
              <a:latin typeface="Calibri"/>
              <a:ea typeface="+mn-ea"/>
              <a:cs typeface="+mn-cs"/>
            </a:rPr>
            <a:t>.);</a:t>
          </a:r>
          <a:endParaRPr lang="en-US" sz="1400" b="1" kern="1200" dirty="0" smtClean="0">
            <a:solidFill>
              <a:srgbClr val="002060"/>
            </a:solidFill>
            <a:latin typeface="Calibri"/>
            <a:ea typeface="+mn-ea"/>
            <a:cs typeface="+mn-cs"/>
          </a:endParaRPr>
        </a:p>
        <a:p>
          <a:pPr marL="176213" lvl="0" indent="-176213" algn="l" defTabSz="622300">
            <a:lnSpc>
              <a:spcPct val="90000"/>
            </a:lnSpc>
            <a:spcBef>
              <a:spcPct val="0"/>
            </a:spcBef>
            <a:spcAft>
              <a:spcPct val="35000"/>
            </a:spcAft>
            <a:tabLst>
              <a:tab pos="176213" algn="l"/>
            </a:tabLst>
          </a:pPr>
          <a:r>
            <a:rPr lang="en-US" sz="1400" b="1" kern="1200" dirty="0" smtClean="0">
              <a:solidFill>
                <a:srgbClr val="002060"/>
              </a:solidFill>
              <a:latin typeface="Calibri"/>
              <a:ea typeface="+mn-ea"/>
              <a:cs typeface="+mn-cs"/>
            </a:rPr>
            <a:t>-	Monitoring </a:t>
          </a:r>
          <a:r>
            <a:rPr lang="en-US" sz="1400" b="1" kern="1200" dirty="0" smtClean="0">
              <a:solidFill>
                <a:srgbClr val="002060"/>
              </a:solidFill>
              <a:latin typeface="Calibri"/>
              <a:ea typeface="+mn-ea"/>
              <a:cs typeface="+mn-cs"/>
            </a:rPr>
            <a:t>evaluation and </a:t>
          </a:r>
          <a:r>
            <a:rPr lang="en-US" sz="1400" b="1" kern="1200" dirty="0" smtClean="0">
              <a:solidFill>
                <a:srgbClr val="002060"/>
              </a:solidFill>
              <a:latin typeface="Calibri"/>
              <a:ea typeface="+mn-ea"/>
              <a:cs typeface="+mn-cs"/>
            </a:rPr>
            <a:t>review. </a:t>
          </a:r>
          <a:endParaRPr lang="nl-NL" sz="1400" b="1" kern="1200" dirty="0">
            <a:solidFill>
              <a:srgbClr val="002060"/>
            </a:solidFill>
            <a:latin typeface="Calibri"/>
            <a:ea typeface="+mn-ea"/>
            <a:cs typeface="+mn-cs"/>
          </a:endParaRPr>
        </a:p>
        <a:p>
          <a:pPr lvl="0" algn="l" defTabSz="622300">
            <a:lnSpc>
              <a:spcPct val="90000"/>
            </a:lnSpc>
            <a:spcBef>
              <a:spcPct val="0"/>
            </a:spcBef>
            <a:spcAft>
              <a:spcPct val="35000"/>
            </a:spcAft>
          </a:pPr>
          <a:endParaRPr lang="nl-NL" sz="1400" kern="1200">
            <a:solidFill>
              <a:sysClr val="windowText" lastClr="000000">
                <a:hueOff val="0"/>
                <a:satOff val="0"/>
                <a:lumOff val="0"/>
                <a:alphaOff val="0"/>
              </a:sysClr>
            </a:solidFill>
            <a:latin typeface="Calibri"/>
            <a:ea typeface="+mn-ea"/>
            <a:cs typeface="+mn-cs"/>
          </a:endParaRPr>
        </a:p>
        <a:p>
          <a:pPr lvl="0" algn="l" defTabSz="622300">
            <a:lnSpc>
              <a:spcPct val="90000"/>
            </a:lnSpc>
            <a:spcBef>
              <a:spcPct val="0"/>
            </a:spcBef>
            <a:spcAft>
              <a:spcPct val="35000"/>
            </a:spcAft>
          </a:pPr>
          <a:endParaRPr lang="nl-NL" sz="1400" kern="1200">
            <a:solidFill>
              <a:sysClr val="windowText" lastClr="000000">
                <a:hueOff val="0"/>
                <a:satOff val="0"/>
                <a:lumOff val="0"/>
                <a:alphaOff val="0"/>
              </a:sysClr>
            </a:solidFill>
            <a:latin typeface="Calibri"/>
            <a:ea typeface="+mn-ea"/>
            <a:cs typeface="+mn-cs"/>
          </a:endParaRPr>
        </a:p>
      </dsp:txBody>
      <dsp:txXfrm>
        <a:off x="5069433" y="1987097"/>
        <a:ext cx="2534716" cy="2275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F13A9-90F3-446F-A8FA-5F92E6A28A1D}">
      <dsp:nvSpPr>
        <dsp:cNvPr id="0" name=""/>
        <dsp:cNvSpPr/>
      </dsp:nvSpPr>
      <dsp:spPr>
        <a:xfrm>
          <a:off x="2292194" y="294187"/>
          <a:ext cx="3801808" cy="3801808"/>
        </a:xfrm>
        <a:prstGeom prst="pie">
          <a:avLst>
            <a:gd name="adj1" fmla="val 16200000"/>
            <a:gd name="adj2" fmla="val 18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evaluation</a:t>
          </a:r>
          <a:endParaRPr lang="nl-NL" sz="2200" kern="1200" dirty="0">
            <a:solidFill>
              <a:sysClr val="window" lastClr="FFFFFF"/>
            </a:solidFill>
            <a:latin typeface="Calibri"/>
            <a:ea typeface="+mn-ea"/>
            <a:cs typeface="+mn-cs"/>
          </a:endParaRPr>
        </a:p>
      </dsp:txBody>
      <dsp:txXfrm>
        <a:off x="4295838" y="1099809"/>
        <a:ext cx="1357788" cy="1131490"/>
      </dsp:txXfrm>
    </dsp:sp>
    <dsp:sp modelId="{BC1F4D55-9DE7-40A2-BDA7-F110C8F9AA2D}">
      <dsp:nvSpPr>
        <dsp:cNvPr id="0" name=""/>
        <dsp:cNvSpPr/>
      </dsp:nvSpPr>
      <dsp:spPr>
        <a:xfrm>
          <a:off x="2213895" y="429966"/>
          <a:ext cx="3801808" cy="3801808"/>
        </a:xfrm>
        <a:prstGeom prst="pie">
          <a:avLst>
            <a:gd name="adj1" fmla="val 1800000"/>
            <a:gd name="adj2" fmla="val 90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review</a:t>
          </a:r>
          <a:endParaRPr lang="nl-NL" sz="2200" kern="1200" dirty="0">
            <a:solidFill>
              <a:sysClr val="window" lastClr="FFFFFF"/>
            </a:solidFill>
            <a:latin typeface="Calibri"/>
            <a:ea typeface="+mn-ea"/>
            <a:cs typeface="+mn-cs"/>
          </a:endParaRPr>
        </a:p>
      </dsp:txBody>
      <dsp:txXfrm>
        <a:off x="3119088" y="2896616"/>
        <a:ext cx="2036683" cy="995711"/>
      </dsp:txXfrm>
    </dsp:sp>
    <dsp:sp modelId="{0ACAAC1C-37BF-4E2A-A105-0018282CDDFE}">
      <dsp:nvSpPr>
        <dsp:cNvPr id="0" name=""/>
        <dsp:cNvSpPr/>
      </dsp:nvSpPr>
      <dsp:spPr>
        <a:xfrm>
          <a:off x="2135596" y="294187"/>
          <a:ext cx="3801808" cy="3801808"/>
        </a:xfrm>
        <a:prstGeom prst="pie">
          <a:avLst>
            <a:gd name="adj1" fmla="val 9000000"/>
            <a:gd name="adj2" fmla="val 162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ysClr val="window" lastClr="FFFFFF"/>
              </a:solidFill>
              <a:latin typeface="Calibri"/>
              <a:ea typeface="+mn-ea"/>
              <a:cs typeface="+mn-cs"/>
            </a:rPr>
            <a:t>monitoring</a:t>
          </a:r>
          <a:endParaRPr lang="nl-NL" sz="2200" kern="1200" dirty="0">
            <a:solidFill>
              <a:sysClr val="window" lastClr="FFFFFF"/>
            </a:solidFill>
            <a:latin typeface="Calibri"/>
            <a:ea typeface="+mn-ea"/>
            <a:cs typeface="+mn-cs"/>
          </a:endParaRPr>
        </a:p>
      </dsp:txBody>
      <dsp:txXfrm>
        <a:off x="2575972" y="1099809"/>
        <a:ext cx="1357788" cy="1131490"/>
      </dsp:txXfrm>
    </dsp:sp>
    <dsp:sp modelId="{19E0DD6C-3EAB-473C-B6BC-9A50423202E5}">
      <dsp:nvSpPr>
        <dsp:cNvPr id="0" name=""/>
        <dsp:cNvSpPr/>
      </dsp:nvSpPr>
      <dsp:spPr>
        <a:xfrm>
          <a:off x="2057158" y="58837"/>
          <a:ext cx="4272509" cy="4272509"/>
        </a:xfrm>
        <a:prstGeom prst="circularArrow">
          <a:avLst>
            <a:gd name="adj1" fmla="val 5085"/>
            <a:gd name="adj2" fmla="val 327528"/>
            <a:gd name="adj3" fmla="val 1472472"/>
            <a:gd name="adj4" fmla="val 16199432"/>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F2BBA93-93EB-4E0E-A488-B00381B7C313}">
      <dsp:nvSpPr>
        <dsp:cNvPr id="0" name=""/>
        <dsp:cNvSpPr/>
      </dsp:nvSpPr>
      <dsp:spPr>
        <a:xfrm>
          <a:off x="1978545" y="194376"/>
          <a:ext cx="4272509" cy="4272509"/>
        </a:xfrm>
        <a:prstGeom prst="circularArrow">
          <a:avLst>
            <a:gd name="adj1" fmla="val 5085"/>
            <a:gd name="adj2" fmla="val 327528"/>
            <a:gd name="adj3" fmla="val 8671970"/>
            <a:gd name="adj4" fmla="val 1800502"/>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C657A6C-07A2-4D7F-8932-4FE64BEF264A}">
      <dsp:nvSpPr>
        <dsp:cNvPr id="0" name=""/>
        <dsp:cNvSpPr/>
      </dsp:nvSpPr>
      <dsp:spPr>
        <a:xfrm>
          <a:off x="1899932" y="58837"/>
          <a:ext cx="4272509" cy="4272509"/>
        </a:xfrm>
        <a:prstGeom prst="circularArrow">
          <a:avLst>
            <a:gd name="adj1" fmla="val 5085"/>
            <a:gd name="adj2" fmla="val 327528"/>
            <a:gd name="adj3" fmla="val 15873039"/>
            <a:gd name="adj4" fmla="val 9000000"/>
            <a:gd name="adj5" fmla="val 593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7219EFF-D063-44E0-B538-F7B2A4C101F3}" type="datetimeFigureOut">
              <a:rPr lang="en-US" smtClean="0"/>
              <a:pPr/>
              <a:t>2/8/2016</a:t>
            </a:fld>
            <a:endParaRPr lang="en-U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F4D6389-0B4D-495E-9C65-0F17A42B069D}" type="slidenum">
              <a:rPr lang="en-US" smtClean="0"/>
              <a:pPr/>
              <a:t>‹nr.›</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8264926-E76D-46B6-99BE-4F672E200C41}" type="datetimeFigureOut">
              <a:rPr lang="en-GB" smtClean="0"/>
              <a:t>08/02/2016</a:t>
            </a:fld>
            <a:endParaRPr lang="en-GB"/>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99676AF-A335-4623-BBD1-F68D9BC71E38}" type="slidenum">
              <a:rPr lang="en-GB" smtClean="0"/>
              <a:t>‹nr.›</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a:t>
            </a:fld>
            <a:endParaRPr lang="en-GB"/>
          </a:p>
        </p:txBody>
      </p:sp>
    </p:spTree>
    <p:extLst>
      <p:ext uri="{BB962C8B-B14F-4D97-AF65-F5344CB8AC3E}">
        <p14:creationId xmlns:p14="http://schemas.microsoft.com/office/powerpoint/2010/main" val="92492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10</a:t>
            </a:fld>
            <a:endParaRPr lang="en-GB"/>
          </a:p>
        </p:txBody>
      </p:sp>
    </p:spTree>
    <p:extLst>
      <p:ext uri="{BB962C8B-B14F-4D97-AF65-F5344CB8AC3E}">
        <p14:creationId xmlns:p14="http://schemas.microsoft.com/office/powerpoint/2010/main" val="399520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11</a:t>
            </a:fld>
            <a:endParaRPr lang="en-GB"/>
          </a:p>
        </p:txBody>
      </p:sp>
    </p:spTree>
    <p:extLst>
      <p:ext uri="{BB962C8B-B14F-4D97-AF65-F5344CB8AC3E}">
        <p14:creationId xmlns:p14="http://schemas.microsoft.com/office/powerpoint/2010/main" val="3635615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12</a:t>
            </a:fld>
            <a:endParaRPr lang="en-GB"/>
          </a:p>
        </p:txBody>
      </p:sp>
    </p:spTree>
    <p:extLst>
      <p:ext uri="{BB962C8B-B14F-4D97-AF65-F5344CB8AC3E}">
        <p14:creationId xmlns:p14="http://schemas.microsoft.com/office/powerpoint/2010/main" val="178327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13</a:t>
            </a:fld>
            <a:endParaRPr lang="en-GB"/>
          </a:p>
        </p:txBody>
      </p:sp>
    </p:spTree>
    <p:extLst>
      <p:ext uri="{BB962C8B-B14F-4D97-AF65-F5344CB8AC3E}">
        <p14:creationId xmlns:p14="http://schemas.microsoft.com/office/powerpoint/2010/main" val="100663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14</a:t>
            </a:fld>
            <a:endParaRPr lang="en-GB"/>
          </a:p>
        </p:txBody>
      </p:sp>
    </p:spTree>
    <p:extLst>
      <p:ext uri="{BB962C8B-B14F-4D97-AF65-F5344CB8AC3E}">
        <p14:creationId xmlns:p14="http://schemas.microsoft.com/office/powerpoint/2010/main" val="48353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15</a:t>
            </a:fld>
            <a:endParaRPr lang="en-GB"/>
          </a:p>
        </p:txBody>
      </p:sp>
    </p:spTree>
    <p:extLst>
      <p:ext uri="{BB962C8B-B14F-4D97-AF65-F5344CB8AC3E}">
        <p14:creationId xmlns:p14="http://schemas.microsoft.com/office/powerpoint/2010/main" val="300800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16</a:t>
            </a:fld>
            <a:endParaRPr lang="en-GB"/>
          </a:p>
        </p:txBody>
      </p:sp>
    </p:spTree>
    <p:extLst>
      <p:ext uri="{BB962C8B-B14F-4D97-AF65-F5344CB8AC3E}">
        <p14:creationId xmlns:p14="http://schemas.microsoft.com/office/powerpoint/2010/main" val="4105703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17</a:t>
            </a:fld>
            <a:endParaRPr lang="en-GB"/>
          </a:p>
        </p:txBody>
      </p:sp>
    </p:spTree>
    <p:extLst>
      <p:ext uri="{BB962C8B-B14F-4D97-AF65-F5344CB8AC3E}">
        <p14:creationId xmlns:p14="http://schemas.microsoft.com/office/powerpoint/2010/main" val="2103285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18</a:t>
            </a:fld>
            <a:endParaRPr lang="en-GB"/>
          </a:p>
        </p:txBody>
      </p:sp>
    </p:spTree>
    <p:extLst>
      <p:ext uri="{BB962C8B-B14F-4D97-AF65-F5344CB8AC3E}">
        <p14:creationId xmlns:p14="http://schemas.microsoft.com/office/powerpoint/2010/main" val="17194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19</a:t>
            </a:fld>
            <a:endParaRPr lang="en-GB"/>
          </a:p>
        </p:txBody>
      </p:sp>
    </p:spTree>
    <p:extLst>
      <p:ext uri="{BB962C8B-B14F-4D97-AF65-F5344CB8AC3E}">
        <p14:creationId xmlns:p14="http://schemas.microsoft.com/office/powerpoint/2010/main" val="357325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a:t>
            </a:fld>
            <a:endParaRPr lang="en-GB"/>
          </a:p>
        </p:txBody>
      </p:sp>
    </p:spTree>
    <p:extLst>
      <p:ext uri="{BB962C8B-B14F-4D97-AF65-F5344CB8AC3E}">
        <p14:creationId xmlns:p14="http://schemas.microsoft.com/office/powerpoint/2010/main" val="537085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20</a:t>
            </a:fld>
            <a:endParaRPr lang="en-GB"/>
          </a:p>
        </p:txBody>
      </p:sp>
    </p:spTree>
    <p:extLst>
      <p:ext uri="{BB962C8B-B14F-4D97-AF65-F5344CB8AC3E}">
        <p14:creationId xmlns:p14="http://schemas.microsoft.com/office/powerpoint/2010/main" val="813897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21</a:t>
            </a:fld>
            <a:endParaRPr lang="en-GB"/>
          </a:p>
        </p:txBody>
      </p:sp>
    </p:spTree>
    <p:extLst>
      <p:ext uri="{BB962C8B-B14F-4D97-AF65-F5344CB8AC3E}">
        <p14:creationId xmlns:p14="http://schemas.microsoft.com/office/powerpoint/2010/main" val="3192862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22</a:t>
            </a:fld>
            <a:endParaRPr lang="en-GB"/>
          </a:p>
        </p:txBody>
      </p:sp>
    </p:spTree>
    <p:extLst>
      <p:ext uri="{BB962C8B-B14F-4D97-AF65-F5344CB8AC3E}">
        <p14:creationId xmlns:p14="http://schemas.microsoft.com/office/powerpoint/2010/main" val="2212012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23</a:t>
            </a:fld>
            <a:endParaRPr lang="en-GB"/>
          </a:p>
        </p:txBody>
      </p:sp>
    </p:spTree>
    <p:extLst>
      <p:ext uri="{BB962C8B-B14F-4D97-AF65-F5344CB8AC3E}">
        <p14:creationId xmlns:p14="http://schemas.microsoft.com/office/powerpoint/2010/main" val="189320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24</a:t>
            </a:fld>
            <a:endParaRPr lang="en-GB"/>
          </a:p>
        </p:txBody>
      </p:sp>
    </p:spTree>
    <p:extLst>
      <p:ext uri="{BB962C8B-B14F-4D97-AF65-F5344CB8AC3E}">
        <p14:creationId xmlns:p14="http://schemas.microsoft.com/office/powerpoint/2010/main" val="354473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25</a:t>
            </a:fld>
            <a:endParaRPr lang="en-GB"/>
          </a:p>
        </p:txBody>
      </p:sp>
    </p:spTree>
    <p:extLst>
      <p:ext uri="{BB962C8B-B14F-4D97-AF65-F5344CB8AC3E}">
        <p14:creationId xmlns:p14="http://schemas.microsoft.com/office/powerpoint/2010/main" val="76574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26</a:t>
            </a:fld>
            <a:endParaRPr lang="en-GB"/>
          </a:p>
        </p:txBody>
      </p:sp>
    </p:spTree>
    <p:extLst>
      <p:ext uri="{BB962C8B-B14F-4D97-AF65-F5344CB8AC3E}">
        <p14:creationId xmlns:p14="http://schemas.microsoft.com/office/powerpoint/2010/main" val="659276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27</a:t>
            </a:fld>
            <a:endParaRPr lang="en-GB"/>
          </a:p>
        </p:txBody>
      </p:sp>
    </p:spTree>
    <p:extLst>
      <p:ext uri="{BB962C8B-B14F-4D97-AF65-F5344CB8AC3E}">
        <p14:creationId xmlns:p14="http://schemas.microsoft.com/office/powerpoint/2010/main" val="6279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28</a:t>
            </a:fld>
            <a:endParaRPr lang="en-GB"/>
          </a:p>
        </p:txBody>
      </p:sp>
    </p:spTree>
    <p:extLst>
      <p:ext uri="{BB962C8B-B14F-4D97-AF65-F5344CB8AC3E}">
        <p14:creationId xmlns:p14="http://schemas.microsoft.com/office/powerpoint/2010/main" val="196344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29</a:t>
            </a:fld>
            <a:endParaRPr lang="en-GB"/>
          </a:p>
        </p:txBody>
      </p:sp>
    </p:spTree>
    <p:extLst>
      <p:ext uri="{BB962C8B-B14F-4D97-AF65-F5344CB8AC3E}">
        <p14:creationId xmlns:p14="http://schemas.microsoft.com/office/powerpoint/2010/main" val="385791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Interrelated targets: Europe 2020 – A strategy for a smart, sustainable and inclusive economy.</a:t>
            </a:r>
          </a:p>
          <a:p>
            <a:endParaRPr lang="en-US" dirty="0" smtClean="0"/>
          </a:p>
          <a:p>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 share of renewal energies 20%; 20% increase in energy efficiency; </a:t>
            </a:r>
          </a:p>
          <a:p>
            <a:r>
              <a:rPr lang="en-US" dirty="0" smtClean="0"/>
              <a:t>Employment: 75% of the population employed;</a:t>
            </a:r>
          </a:p>
          <a:p>
            <a:r>
              <a:rPr lang="en-US" dirty="0" smtClean="0"/>
              <a:t>Social inclusion: 20 million less people at risk of poverty;</a:t>
            </a:r>
          </a:p>
          <a:p>
            <a:endParaRPr lang="en-US" dirty="0" smtClean="0"/>
          </a:p>
          <a:p>
            <a:r>
              <a:rPr lang="en-US" dirty="0" smtClean="0"/>
              <a:t>EU states -&gt;</a:t>
            </a:r>
            <a:r>
              <a:rPr lang="en-US" baseline="0" dirty="0" smtClean="0"/>
              <a:t> </a:t>
            </a:r>
            <a:r>
              <a:rPr lang="en-US" dirty="0" smtClean="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30</a:t>
            </a:fld>
            <a:endParaRPr lang="en-GB"/>
          </a:p>
        </p:txBody>
      </p:sp>
    </p:spTree>
    <p:extLst>
      <p:ext uri="{BB962C8B-B14F-4D97-AF65-F5344CB8AC3E}">
        <p14:creationId xmlns:p14="http://schemas.microsoft.com/office/powerpoint/2010/main" val="131148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31</a:t>
            </a:fld>
            <a:endParaRPr lang="en-GB"/>
          </a:p>
        </p:txBody>
      </p:sp>
    </p:spTree>
    <p:extLst>
      <p:ext uri="{BB962C8B-B14F-4D97-AF65-F5344CB8AC3E}">
        <p14:creationId xmlns:p14="http://schemas.microsoft.com/office/powerpoint/2010/main" val="895203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32</a:t>
            </a:fld>
            <a:endParaRPr lang="en-GB"/>
          </a:p>
        </p:txBody>
      </p:sp>
    </p:spTree>
    <p:extLst>
      <p:ext uri="{BB962C8B-B14F-4D97-AF65-F5344CB8AC3E}">
        <p14:creationId xmlns:p14="http://schemas.microsoft.com/office/powerpoint/2010/main" val="2229534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33</a:t>
            </a:fld>
            <a:endParaRPr lang="en-GB"/>
          </a:p>
        </p:txBody>
      </p:sp>
    </p:spTree>
    <p:extLst>
      <p:ext uri="{BB962C8B-B14F-4D97-AF65-F5344CB8AC3E}">
        <p14:creationId xmlns:p14="http://schemas.microsoft.com/office/powerpoint/2010/main" val="549327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34</a:t>
            </a:fld>
            <a:endParaRPr lang="en-GB"/>
          </a:p>
        </p:txBody>
      </p:sp>
    </p:spTree>
    <p:extLst>
      <p:ext uri="{BB962C8B-B14F-4D97-AF65-F5344CB8AC3E}">
        <p14:creationId xmlns:p14="http://schemas.microsoft.com/office/powerpoint/2010/main" val="1286015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35</a:t>
            </a:fld>
            <a:endParaRPr lang="en-GB"/>
          </a:p>
        </p:txBody>
      </p:sp>
    </p:spTree>
    <p:extLst>
      <p:ext uri="{BB962C8B-B14F-4D97-AF65-F5344CB8AC3E}">
        <p14:creationId xmlns:p14="http://schemas.microsoft.com/office/powerpoint/2010/main" val="3213709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36</a:t>
            </a:fld>
            <a:endParaRPr lang="en-GB"/>
          </a:p>
        </p:txBody>
      </p:sp>
    </p:spTree>
    <p:extLst>
      <p:ext uri="{BB962C8B-B14F-4D97-AF65-F5344CB8AC3E}">
        <p14:creationId xmlns:p14="http://schemas.microsoft.com/office/powerpoint/2010/main" val="864527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37</a:t>
            </a:fld>
            <a:endParaRPr lang="en-GB"/>
          </a:p>
        </p:txBody>
      </p:sp>
    </p:spTree>
    <p:extLst>
      <p:ext uri="{BB962C8B-B14F-4D97-AF65-F5344CB8AC3E}">
        <p14:creationId xmlns:p14="http://schemas.microsoft.com/office/powerpoint/2010/main" val="27874371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38</a:t>
            </a:fld>
            <a:endParaRPr lang="en-GB"/>
          </a:p>
        </p:txBody>
      </p:sp>
    </p:spTree>
    <p:extLst>
      <p:ext uri="{BB962C8B-B14F-4D97-AF65-F5344CB8AC3E}">
        <p14:creationId xmlns:p14="http://schemas.microsoft.com/office/powerpoint/2010/main" val="2023665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39</a:t>
            </a:fld>
            <a:endParaRPr lang="en-GB"/>
          </a:p>
        </p:txBody>
      </p:sp>
    </p:spTree>
    <p:extLst>
      <p:ext uri="{BB962C8B-B14F-4D97-AF65-F5344CB8AC3E}">
        <p14:creationId xmlns:p14="http://schemas.microsoft.com/office/powerpoint/2010/main" val="325546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40</a:t>
            </a:fld>
            <a:endParaRPr lang="en-GB"/>
          </a:p>
        </p:txBody>
      </p:sp>
    </p:spTree>
    <p:extLst>
      <p:ext uri="{BB962C8B-B14F-4D97-AF65-F5344CB8AC3E}">
        <p14:creationId xmlns:p14="http://schemas.microsoft.com/office/powerpoint/2010/main" val="2020849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41</a:t>
            </a:fld>
            <a:endParaRPr lang="en-GB"/>
          </a:p>
        </p:txBody>
      </p:sp>
    </p:spTree>
    <p:extLst>
      <p:ext uri="{BB962C8B-B14F-4D97-AF65-F5344CB8AC3E}">
        <p14:creationId xmlns:p14="http://schemas.microsoft.com/office/powerpoint/2010/main" val="68886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5</a:t>
            </a:fld>
            <a:endParaRPr lang="en-GB"/>
          </a:p>
        </p:txBody>
      </p:sp>
    </p:spTree>
    <p:extLst>
      <p:ext uri="{BB962C8B-B14F-4D97-AF65-F5344CB8AC3E}">
        <p14:creationId xmlns:p14="http://schemas.microsoft.com/office/powerpoint/2010/main" val="7575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6</a:t>
            </a:fld>
            <a:endParaRPr lang="en-GB"/>
          </a:p>
        </p:txBody>
      </p:sp>
    </p:spTree>
    <p:extLst>
      <p:ext uri="{BB962C8B-B14F-4D97-AF65-F5344CB8AC3E}">
        <p14:creationId xmlns:p14="http://schemas.microsoft.com/office/powerpoint/2010/main" val="124003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7</a:t>
            </a:fld>
            <a:endParaRPr lang="en-GB"/>
          </a:p>
        </p:txBody>
      </p:sp>
    </p:spTree>
    <p:extLst>
      <p:ext uri="{BB962C8B-B14F-4D97-AF65-F5344CB8AC3E}">
        <p14:creationId xmlns:p14="http://schemas.microsoft.com/office/powerpoint/2010/main" val="56322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8</a:t>
            </a:fld>
            <a:endParaRPr lang="en-GB"/>
          </a:p>
        </p:txBody>
      </p:sp>
    </p:spTree>
    <p:extLst>
      <p:ext uri="{BB962C8B-B14F-4D97-AF65-F5344CB8AC3E}">
        <p14:creationId xmlns:p14="http://schemas.microsoft.com/office/powerpoint/2010/main" val="114509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9</a:t>
            </a:fld>
            <a:endParaRPr lang="en-GB"/>
          </a:p>
        </p:txBody>
      </p:sp>
    </p:spTree>
    <p:extLst>
      <p:ext uri="{BB962C8B-B14F-4D97-AF65-F5344CB8AC3E}">
        <p14:creationId xmlns:p14="http://schemas.microsoft.com/office/powerpoint/2010/main" val="81556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2/8/2016</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2/8/2016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‹nr.›</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5.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18.xml"/><Relationship Id="rId6" Type="http://schemas.openxmlformats.org/officeDocument/2006/relationships/image" Target="../media/image21.emf"/><Relationship Id="rId5" Type="http://schemas.openxmlformats.org/officeDocument/2006/relationships/package" Target="../embeddings/Microsoft_Word_Document1.docx"/><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20.xml"/><Relationship Id="rId6" Type="http://schemas.openxmlformats.org/officeDocument/2006/relationships/image" Target="../media/image22.emf"/><Relationship Id="rId5" Type="http://schemas.openxmlformats.org/officeDocument/2006/relationships/package" Target="../embeddings/Microsoft_Word_Document2.docx"/><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cid:image001.png@01D10ABB.67D501B0"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4.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hemeOverride" Target="../theme/themeOverride2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6.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7.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hemeOverride" Target="../theme/themeOverride2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8.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0.xml"/><Relationship Id="rId5" Type="http://schemas.openxmlformats.org/officeDocument/2006/relationships/image" Target="../media/image27.pn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3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7.xml"/><Relationship Id="rId5" Type="http://schemas.openxmlformats.org/officeDocument/2006/relationships/image" Target="../media/image27.pn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corvers.com/" TargetMode="External"/><Relationship Id="rId7"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s.corvers@corvers.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2123658"/>
          </a:xfrm>
          <a:prstGeom prst="rect">
            <a:avLst/>
          </a:prstGeom>
          <a:noFill/>
        </p:spPr>
        <p:txBody>
          <a:bodyPr wrap="square" rtlCol="0">
            <a:spAutoFit/>
          </a:bodyPr>
          <a:lstStyle/>
          <a:p>
            <a:pPr algn="ctr"/>
            <a:r>
              <a:rPr lang="en-GB" sz="2800" b="1" dirty="0" smtClean="0">
                <a:solidFill>
                  <a:srgbClr val="002060"/>
                </a:solidFill>
                <a:latin typeface="Calibri" panose="020F0502020204030204" pitchFamily="34" charset="0"/>
              </a:rPr>
              <a:t>The</a:t>
            </a:r>
            <a:r>
              <a:rPr lang="en-GB" sz="2800" b="1" i="1" dirty="0" smtClean="0">
                <a:solidFill>
                  <a:srgbClr val="002060"/>
                </a:solidFill>
                <a:latin typeface="Calibri" panose="020F0502020204030204" pitchFamily="34" charset="0"/>
              </a:rPr>
              <a:t> eafip</a:t>
            </a:r>
            <a:r>
              <a:rPr lang="en-GB" sz="2800" b="1" dirty="0" smtClean="0">
                <a:solidFill>
                  <a:srgbClr val="002060"/>
                </a:solidFill>
                <a:latin typeface="Calibri" panose="020F0502020204030204" pitchFamily="34" charset="0"/>
              </a:rPr>
              <a:t> innovation procurement Toolkit</a:t>
            </a:r>
          </a:p>
          <a:p>
            <a:pPr algn="ctr"/>
            <a:endParaRPr lang="en-GB" sz="2800" b="1" dirty="0" smtClean="0">
              <a:solidFill>
                <a:srgbClr val="002060"/>
              </a:solidFill>
              <a:latin typeface="Calibri" panose="020F0502020204030204" pitchFamily="34" charset="0"/>
            </a:endParaRPr>
          </a:p>
          <a:p>
            <a:pPr algn="ctr"/>
            <a:r>
              <a:rPr lang="en-GB" sz="2400" b="1" i="1" dirty="0" smtClean="0">
                <a:solidFill>
                  <a:srgbClr val="002060"/>
                </a:solidFill>
                <a:latin typeface="Calibri" panose="020F0502020204030204" pitchFamily="34" charset="0"/>
              </a:rPr>
              <a:t>Leeuwarden, 9</a:t>
            </a:r>
            <a:r>
              <a:rPr lang="en-GB" sz="2400" b="1" i="1" baseline="30000" dirty="0" smtClean="0">
                <a:solidFill>
                  <a:srgbClr val="002060"/>
                </a:solidFill>
                <a:latin typeface="Calibri" panose="020F0502020204030204" pitchFamily="34" charset="0"/>
              </a:rPr>
              <a:t>th</a:t>
            </a:r>
            <a:r>
              <a:rPr lang="en-GB" sz="2400" b="1" i="1" dirty="0" smtClean="0">
                <a:solidFill>
                  <a:srgbClr val="002060"/>
                </a:solidFill>
                <a:latin typeface="Calibri" panose="020F0502020204030204" pitchFamily="34" charset="0"/>
              </a:rPr>
              <a:t> of February 2016</a:t>
            </a:r>
          </a:p>
          <a:p>
            <a:pPr algn="ct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5"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6"/>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352338" y="1349013"/>
            <a:ext cx="7846430" cy="4585871"/>
          </a:xfrm>
          <a:prstGeom prst="rect">
            <a:avLst/>
          </a:prstGeom>
        </p:spPr>
        <p:txBody>
          <a:bodyPr wrap="square">
            <a:spAutoFit/>
          </a:bodyPr>
          <a:lstStyle/>
          <a:p>
            <a:pPr lvl="0" algn="ctr"/>
            <a:r>
              <a:rPr lang="en-US" sz="2800" b="1" dirty="0">
                <a:solidFill>
                  <a:srgbClr val="002060"/>
                </a:solidFill>
              </a:rPr>
              <a:t>Europe 2020 Flagship Initiative</a:t>
            </a:r>
          </a:p>
          <a:p>
            <a:pPr lvl="0" algn="ctr"/>
            <a:r>
              <a:rPr lang="en-US" sz="2800" b="1" dirty="0">
                <a:solidFill>
                  <a:srgbClr val="002060"/>
                </a:solidFill>
              </a:rPr>
              <a:t>Innovation Union</a:t>
            </a:r>
          </a:p>
          <a:p>
            <a:pPr lvl="0" algn="ctr"/>
            <a:endParaRPr lang="en-GB" altLang="nl-NL" sz="2800" i="1" dirty="0">
              <a:solidFill>
                <a:srgbClr val="002060"/>
              </a:solidFill>
            </a:endParaRPr>
          </a:p>
          <a:p>
            <a:pPr lvl="0" algn="just"/>
            <a:r>
              <a:rPr lang="en-GB" altLang="nl-NL" sz="2600" i="1" dirty="0" smtClean="0">
                <a:solidFill>
                  <a:srgbClr val="002060"/>
                </a:solidFill>
              </a:rPr>
              <a:t>“</a:t>
            </a:r>
            <a:r>
              <a:rPr lang="en-US" sz="2600" dirty="0" smtClean="0">
                <a:solidFill>
                  <a:srgbClr val="002060"/>
                </a:solidFill>
              </a:rPr>
              <a:t>From </a:t>
            </a:r>
            <a:r>
              <a:rPr lang="en-US" sz="2600" dirty="0">
                <a:solidFill>
                  <a:srgbClr val="002060"/>
                </a:solidFill>
              </a:rPr>
              <a:t>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468464558"/>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smtClean="0">
                <a:solidFill>
                  <a:schemeClr val="accent2"/>
                </a:solidFill>
                <a:latin typeface="+mj-lt"/>
              </a:rPr>
              <a:t>eafip </a:t>
            </a:r>
            <a:r>
              <a:rPr lang="en-GB" sz="3600" b="1" dirty="0" smtClean="0">
                <a:solidFill>
                  <a:schemeClr val="accent2"/>
                </a:solidFill>
                <a:latin typeface="+mj-lt"/>
              </a:rPr>
              <a:t>INITIATIVE</a:t>
            </a:r>
            <a:r>
              <a:rPr lang="en-GB" sz="3600" b="1" i="1" dirty="0" smtClean="0">
                <a:solidFill>
                  <a:schemeClr val="accent2"/>
                </a:solidFill>
                <a:latin typeface="+mj-lt"/>
              </a:rPr>
              <a:t> </a:t>
            </a:r>
            <a:endParaRPr lang="en-GB" sz="3600" b="1" i="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104270"/>
            <a:ext cx="8451273"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OBJECTIVES - THE “WHY WE DID IT”</a:t>
            </a:r>
            <a:endParaRPr lang="en-GB" sz="3400" b="1" dirty="0">
              <a:solidFill>
                <a:schemeClr val="accent2"/>
              </a:solidFill>
              <a:latin typeface="+mj-lt"/>
            </a:endParaRPr>
          </a:p>
        </p:txBody>
      </p:sp>
      <p:sp>
        <p:nvSpPr>
          <p:cNvPr id="5" name="Content Placeholder 2"/>
          <p:cNvSpPr txBox="1">
            <a:spLocks/>
          </p:cNvSpPr>
          <p:nvPr/>
        </p:nvSpPr>
        <p:spPr>
          <a:xfrm>
            <a:off x="295081" y="1569492"/>
            <a:ext cx="3930555"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2200" dirty="0" smtClean="0">
                <a:solidFill>
                  <a:srgbClr val="002060"/>
                </a:solidFill>
              </a:rPr>
              <a:t>Explain innovation procurement</a:t>
            </a:r>
            <a:endParaRPr lang="en-US" sz="2200" dirty="0" smtClean="0">
              <a:solidFill>
                <a:srgbClr val="002060"/>
              </a:solidFill>
            </a:endParaRPr>
          </a:p>
          <a:p>
            <a:pPr marL="342900" indent="-342900" algn="l">
              <a:buFont typeface="Arial" panose="020B0604020202020204" pitchFamily="34" charset="0"/>
              <a:buChar char="•"/>
            </a:pPr>
            <a:r>
              <a:rPr lang="en-US" sz="2200" dirty="0" smtClean="0">
                <a:solidFill>
                  <a:srgbClr val="002060"/>
                </a:solidFill>
              </a:rPr>
              <a:t>Clarify and demonstrate the principles and the benefits of innovation procurement</a:t>
            </a:r>
          </a:p>
          <a:p>
            <a:pPr marL="342900" indent="-342900" algn="l">
              <a:buFont typeface="Arial" panose="020B0604020202020204" pitchFamily="34" charset="0"/>
              <a:buChar char="•"/>
            </a:pPr>
            <a:r>
              <a:rPr lang="en-US" sz="2200" dirty="0" smtClean="0">
                <a:solidFill>
                  <a:srgbClr val="002060"/>
                </a:solidFill>
              </a:rPr>
              <a:t>Provide best procurement practices for the implementation of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innovation </a:t>
            </a:r>
            <a:r>
              <a:rPr lang="en-US" sz="2200" dirty="0" smtClean="0">
                <a:solidFill>
                  <a:srgbClr val="002060"/>
                </a:solidFill>
              </a:rPr>
              <a:t>procurement projects</a:t>
            </a:r>
            <a:endParaRPr lang="en-US" sz="2200" dirty="0">
              <a:solidFill>
                <a:srgbClr val="002060"/>
              </a:solidFill>
            </a:endParaRPr>
          </a:p>
        </p:txBody>
      </p:sp>
      <p:pic>
        <p:nvPicPr>
          <p:cNvPr id="2" name="Picture 1"/>
          <p:cNvPicPr>
            <a:picLocks noChangeAspect="1"/>
          </p:cNvPicPr>
          <p:nvPr/>
        </p:nvPicPr>
        <p:blipFill>
          <a:blip r:embed="rId4"/>
          <a:stretch>
            <a:fillRect/>
          </a:stretch>
        </p:blipFill>
        <p:spPr>
          <a:xfrm>
            <a:off x="4376638" y="1653383"/>
            <a:ext cx="3812895" cy="3463902"/>
          </a:xfrm>
          <a:prstGeom prst="rect">
            <a:avLst/>
          </a:prstGeom>
        </p:spPr>
      </p:pic>
    </p:spTree>
    <p:extLst>
      <p:ext uri="{BB962C8B-B14F-4D97-AF65-F5344CB8AC3E}">
        <p14:creationId xmlns:p14="http://schemas.microsoft.com/office/powerpoint/2010/main" val="1590445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WE DID IT”</a:t>
            </a:r>
            <a:endParaRPr lang="en-GB" sz="3400" b="1" dirty="0">
              <a:solidFill>
                <a:schemeClr val="accent2"/>
              </a:solidFill>
              <a:latin typeface="+mj-lt"/>
            </a:endParaRPr>
          </a:p>
        </p:txBody>
      </p:sp>
      <p:sp>
        <p:nvSpPr>
          <p:cNvPr id="5" name="Content Placeholder 2"/>
          <p:cNvSpPr txBox="1">
            <a:spLocks/>
          </p:cNvSpPr>
          <p:nvPr/>
        </p:nvSpPr>
        <p:spPr>
          <a:xfrm>
            <a:off x="3724712" y="1574456"/>
            <a:ext cx="490667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sz="2000" dirty="0" err="1" smtClean="0">
                <a:solidFill>
                  <a:srgbClr val="002060"/>
                </a:solidFill>
              </a:rPr>
              <a:t>Legislative</a:t>
            </a:r>
            <a:r>
              <a:rPr lang="nl-NL" sz="2000" dirty="0" smtClean="0">
                <a:solidFill>
                  <a:srgbClr val="002060"/>
                </a:solidFill>
              </a:rPr>
              <a:t> &amp; policy review </a:t>
            </a:r>
            <a:r>
              <a:rPr lang="nl-NL" sz="2000" dirty="0" smtClean="0">
                <a:solidFill>
                  <a:srgbClr val="002060"/>
                </a:solidFill>
              </a:rPr>
              <a:t/>
            </a:r>
            <a:br>
              <a:rPr lang="nl-NL" sz="2000" dirty="0" smtClean="0">
                <a:solidFill>
                  <a:srgbClr val="002060"/>
                </a:solidFill>
              </a:rPr>
            </a:br>
            <a:r>
              <a:rPr lang="nl-NL" sz="2000" dirty="0" smtClean="0">
                <a:solidFill>
                  <a:srgbClr val="002060"/>
                </a:solidFill>
              </a:rPr>
              <a:t>(</a:t>
            </a:r>
            <a:r>
              <a:rPr lang="nl-NL" sz="2000" dirty="0" smtClean="0">
                <a:solidFill>
                  <a:srgbClr val="002060"/>
                </a:solidFill>
              </a:rPr>
              <a:t>EU </a:t>
            </a:r>
            <a:r>
              <a:rPr lang="nl-NL" sz="2000" dirty="0" err="1" smtClean="0">
                <a:solidFill>
                  <a:srgbClr val="002060"/>
                </a:solidFill>
              </a:rPr>
              <a:t>directives</a:t>
            </a:r>
            <a:r>
              <a:rPr lang="nl-NL" sz="2000" dirty="0" smtClean="0">
                <a:solidFill>
                  <a:srgbClr val="002060"/>
                </a:solidFill>
              </a:rPr>
              <a:t>, Commission Communications, policy </a:t>
            </a:r>
            <a:r>
              <a:rPr lang="nl-NL" sz="2000" dirty="0" err="1" smtClean="0">
                <a:solidFill>
                  <a:srgbClr val="002060"/>
                </a:solidFill>
              </a:rPr>
              <a:t>documents</a:t>
            </a:r>
            <a:r>
              <a:rPr lang="nl-NL" sz="2000" dirty="0" smtClean="0">
                <a:solidFill>
                  <a:srgbClr val="002060"/>
                </a:solidFill>
              </a:rPr>
              <a:t>, </a:t>
            </a:r>
            <a:r>
              <a:rPr lang="nl-NL" sz="2000" dirty="0" err="1" smtClean="0">
                <a:solidFill>
                  <a:srgbClr val="002060"/>
                </a:solidFill>
              </a:rPr>
              <a:t>economic</a:t>
            </a:r>
            <a:r>
              <a:rPr lang="nl-NL" sz="2000" dirty="0" smtClean="0">
                <a:solidFill>
                  <a:srgbClr val="002060"/>
                </a:solidFill>
              </a:rPr>
              <a:t> studies etc.)</a:t>
            </a:r>
          </a:p>
          <a:p>
            <a:pPr marL="342900" indent="-342900" algn="l">
              <a:buFont typeface="Arial" panose="020B0604020202020204" pitchFamily="34" charset="0"/>
              <a:buChar char="•"/>
            </a:pPr>
            <a:r>
              <a:rPr lang="nl-NL" sz="2000" dirty="0" err="1" smtClean="0">
                <a:solidFill>
                  <a:srgbClr val="002060"/>
                </a:solidFill>
              </a:rPr>
              <a:t>Literature</a:t>
            </a:r>
            <a:r>
              <a:rPr lang="nl-NL" sz="2000" dirty="0" smtClean="0">
                <a:solidFill>
                  <a:srgbClr val="002060"/>
                </a:solidFill>
              </a:rPr>
              <a:t> review</a:t>
            </a:r>
          </a:p>
          <a:p>
            <a:pPr marL="342900" indent="-342900" algn="l">
              <a:buFont typeface="Arial" panose="020B0604020202020204" pitchFamily="34" charset="0"/>
              <a:buChar char="•"/>
            </a:pPr>
            <a:r>
              <a:rPr lang="nl-NL" sz="2000" dirty="0" smtClean="0">
                <a:solidFill>
                  <a:srgbClr val="002060"/>
                </a:solidFill>
              </a:rPr>
              <a:t>Information </a:t>
            </a:r>
            <a:r>
              <a:rPr lang="nl-NL" sz="2000" dirty="0" err="1" smtClean="0">
                <a:solidFill>
                  <a:srgbClr val="002060"/>
                </a:solidFill>
              </a:rPr>
              <a:t>gained</a:t>
            </a:r>
            <a:r>
              <a:rPr lang="nl-NL" sz="2000" dirty="0" smtClean="0">
                <a:solidFill>
                  <a:srgbClr val="002060"/>
                </a:solidFill>
              </a:rPr>
              <a:t> </a:t>
            </a:r>
            <a:r>
              <a:rPr lang="nl-NL" sz="2000" dirty="0" err="1" smtClean="0">
                <a:solidFill>
                  <a:srgbClr val="002060"/>
                </a:solidFill>
              </a:rPr>
              <a:t>during</a:t>
            </a:r>
            <a:r>
              <a:rPr lang="nl-NL" sz="2000" dirty="0" smtClean="0">
                <a:solidFill>
                  <a:srgbClr val="002060"/>
                </a:solidFill>
              </a:rPr>
              <a:t> conferences</a:t>
            </a:r>
          </a:p>
          <a:p>
            <a:pPr marL="342900" indent="-342900" algn="l">
              <a:buFont typeface="Arial" panose="020B0604020202020204" pitchFamily="34" charset="0"/>
              <a:buChar char="•"/>
            </a:pPr>
            <a:r>
              <a:rPr lang="nl-NL" sz="2000" dirty="0" smtClean="0">
                <a:solidFill>
                  <a:srgbClr val="002060"/>
                </a:solidFill>
              </a:rPr>
              <a:t>Case studies, </a:t>
            </a:r>
            <a:r>
              <a:rPr lang="nl-NL" sz="2000" dirty="0" err="1" smtClean="0">
                <a:solidFill>
                  <a:srgbClr val="002060"/>
                </a:solidFill>
              </a:rPr>
              <a:t>lessons</a:t>
            </a:r>
            <a:r>
              <a:rPr lang="nl-NL" sz="2000" dirty="0" smtClean="0">
                <a:solidFill>
                  <a:srgbClr val="002060"/>
                </a:solidFill>
              </a:rPr>
              <a:t> </a:t>
            </a:r>
            <a:r>
              <a:rPr lang="nl-NL" sz="2000" dirty="0" err="1" smtClean="0">
                <a:solidFill>
                  <a:srgbClr val="002060"/>
                </a:solidFill>
              </a:rPr>
              <a:t>learned</a:t>
            </a:r>
            <a:r>
              <a:rPr lang="nl-NL" sz="2000" dirty="0" smtClean="0">
                <a:solidFill>
                  <a:srgbClr val="002060"/>
                </a:solidFill>
              </a:rPr>
              <a:t> </a:t>
            </a:r>
            <a:r>
              <a:rPr lang="nl-NL" sz="2000" dirty="0" err="1" smtClean="0">
                <a:solidFill>
                  <a:srgbClr val="002060"/>
                </a:solidFill>
              </a:rPr>
              <a:t>from</a:t>
            </a:r>
            <a:r>
              <a:rPr lang="nl-NL" sz="2000" dirty="0" smtClean="0">
                <a:solidFill>
                  <a:srgbClr val="002060"/>
                </a:solidFill>
              </a:rPr>
              <a:t> </a:t>
            </a:r>
            <a:r>
              <a:rPr lang="nl-NL" sz="2000" dirty="0" err="1" smtClean="0">
                <a:solidFill>
                  <a:srgbClr val="002060"/>
                </a:solidFill>
              </a:rPr>
              <a:t>completed</a:t>
            </a:r>
            <a:r>
              <a:rPr lang="nl-NL" sz="2000" dirty="0" smtClean="0">
                <a:solidFill>
                  <a:srgbClr val="002060"/>
                </a:solidFill>
              </a:rPr>
              <a:t> </a:t>
            </a:r>
            <a:r>
              <a:rPr lang="nl-NL" sz="2000" dirty="0" err="1" smtClean="0">
                <a:solidFill>
                  <a:srgbClr val="002060"/>
                </a:solidFill>
              </a:rPr>
              <a:t>and</a:t>
            </a:r>
            <a:r>
              <a:rPr lang="nl-NL" sz="2000" dirty="0" smtClean="0">
                <a:solidFill>
                  <a:srgbClr val="002060"/>
                </a:solidFill>
              </a:rPr>
              <a:t>/or on-</a:t>
            </a:r>
            <a:r>
              <a:rPr lang="nl-NL" sz="2000" dirty="0" err="1" smtClean="0">
                <a:solidFill>
                  <a:srgbClr val="002060"/>
                </a:solidFill>
              </a:rPr>
              <a:t>going</a:t>
            </a:r>
            <a:r>
              <a:rPr lang="nl-NL" sz="2000" dirty="0" smtClean="0">
                <a:solidFill>
                  <a:srgbClr val="002060"/>
                </a:solidFill>
              </a:rPr>
              <a:t> innovation procurement </a:t>
            </a:r>
            <a:r>
              <a:rPr lang="nl-NL" sz="2000" dirty="0" err="1" smtClean="0">
                <a:solidFill>
                  <a:srgbClr val="002060"/>
                </a:solidFill>
              </a:rPr>
              <a:t>projects</a:t>
            </a:r>
            <a:r>
              <a:rPr lang="nl-NL" sz="2000" dirty="0" smtClean="0">
                <a:solidFill>
                  <a:srgbClr val="002060"/>
                </a:solidFill>
              </a:rPr>
              <a:t> </a:t>
            </a:r>
          </a:p>
          <a:p>
            <a:pPr marL="342900" indent="-342900" algn="l">
              <a:buFont typeface="Arial" panose="020B0604020202020204" pitchFamily="34" charset="0"/>
              <a:buChar char="•"/>
            </a:pPr>
            <a:r>
              <a:rPr lang="nl-NL" sz="2000" dirty="0" err="1" smtClean="0">
                <a:solidFill>
                  <a:srgbClr val="002060"/>
                </a:solidFill>
              </a:rPr>
              <a:t>Latest</a:t>
            </a:r>
            <a:r>
              <a:rPr lang="nl-NL" sz="2000" dirty="0" smtClean="0">
                <a:solidFill>
                  <a:srgbClr val="002060"/>
                </a:solidFill>
              </a:rPr>
              <a:t> trends in innovation procurement </a:t>
            </a:r>
            <a:r>
              <a:rPr lang="nl-NL" sz="2000" dirty="0" err="1" smtClean="0">
                <a:solidFill>
                  <a:srgbClr val="002060"/>
                </a:solidFill>
              </a:rPr>
              <a:t>methodologies</a:t>
            </a:r>
            <a:r>
              <a:rPr lang="nl-NL" sz="2000" dirty="0" smtClean="0">
                <a:solidFill>
                  <a:srgbClr val="002060"/>
                </a:solidFill>
              </a:rPr>
              <a:t> </a:t>
            </a:r>
            <a:r>
              <a:rPr lang="nl-NL" sz="2000" dirty="0" err="1" smtClean="0">
                <a:solidFill>
                  <a:srgbClr val="002060"/>
                </a:solidFill>
              </a:rPr>
              <a:t>and</a:t>
            </a:r>
            <a:r>
              <a:rPr lang="nl-NL" sz="2000" dirty="0">
                <a:solidFill>
                  <a:srgbClr val="002060"/>
                </a:solidFill>
              </a:rPr>
              <a:t/>
            </a:r>
            <a:br>
              <a:rPr lang="nl-NL" sz="2000" dirty="0">
                <a:solidFill>
                  <a:srgbClr val="002060"/>
                </a:solidFill>
              </a:rPr>
            </a:br>
            <a:r>
              <a:rPr lang="nl-NL" sz="2000" dirty="0" smtClean="0">
                <a:solidFill>
                  <a:srgbClr val="002060"/>
                </a:solidFill>
              </a:rPr>
              <a:t>practical </a:t>
            </a:r>
            <a:r>
              <a:rPr lang="nl-NL" sz="2000" dirty="0" err="1" smtClean="0">
                <a:solidFill>
                  <a:srgbClr val="002060"/>
                </a:solidFill>
              </a:rPr>
              <a:t>experiences</a:t>
            </a:r>
            <a:endParaRPr lang="nl-NL" sz="2000" dirty="0" smtClean="0">
              <a:solidFill>
                <a:srgbClr val="002060"/>
              </a:solidFill>
            </a:endParaRPr>
          </a:p>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pSp>
        <p:nvGrpSpPr>
          <p:cNvPr id="4" name="Groep 3"/>
          <p:cNvGrpSpPr/>
          <p:nvPr/>
        </p:nvGrpSpPr>
        <p:grpSpPr>
          <a:xfrm>
            <a:off x="413479" y="1644243"/>
            <a:ext cx="3311233" cy="4102216"/>
            <a:chOff x="413479" y="1644243"/>
            <a:chExt cx="3311233" cy="4102216"/>
          </a:xfrm>
        </p:grpSpPr>
        <p:pic>
          <p:nvPicPr>
            <p:cNvPr id="3" name="Picture 2"/>
            <p:cNvPicPr>
              <a:picLocks noChangeAspect="1"/>
            </p:cNvPicPr>
            <p:nvPr/>
          </p:nvPicPr>
          <p:blipFill>
            <a:blip r:embed="rId4"/>
            <a:stretch>
              <a:fillRect/>
            </a:stretch>
          </p:blipFill>
          <p:spPr>
            <a:xfrm>
              <a:off x="413479" y="2231472"/>
              <a:ext cx="3311233" cy="3514987"/>
            </a:xfrm>
            <a:prstGeom prst="rect">
              <a:avLst/>
            </a:prstGeom>
          </p:spPr>
        </p:pic>
        <p:pic>
          <p:nvPicPr>
            <p:cNvPr id="2" name="Afbeelding 1"/>
            <p:cNvPicPr>
              <a:picLocks noChangeAspect="1"/>
            </p:cNvPicPr>
            <p:nvPr/>
          </p:nvPicPr>
          <p:blipFill rotWithShape="1">
            <a:blip r:embed="rId5"/>
            <a:srcRect b="83047"/>
            <a:stretch/>
          </p:blipFill>
          <p:spPr>
            <a:xfrm>
              <a:off x="413479" y="1644243"/>
              <a:ext cx="3310415" cy="1140902"/>
            </a:xfrm>
            <a:prstGeom prst="rect">
              <a:avLst/>
            </a:prstGeom>
          </p:spPr>
        </p:pic>
      </p:grpSp>
    </p:spTree>
    <p:extLst>
      <p:ext uri="{BB962C8B-B14F-4D97-AF65-F5344CB8AC3E}">
        <p14:creationId xmlns:p14="http://schemas.microsoft.com/office/powerpoint/2010/main" val="2011963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WE DID IT”</a:t>
            </a:r>
            <a:endParaRPr lang="en-GB" sz="3400" b="1" dirty="0">
              <a:solidFill>
                <a:schemeClr val="accent2"/>
              </a:solidFill>
              <a:latin typeface="+mj-lt"/>
            </a:endParaRPr>
          </a:p>
        </p:txBody>
      </p:sp>
      <p:sp>
        <p:nvSpPr>
          <p:cNvPr id="5" name="Content Placeholder 2"/>
          <p:cNvSpPr txBox="1">
            <a:spLocks/>
          </p:cNvSpPr>
          <p:nvPr/>
        </p:nvSpPr>
        <p:spPr>
          <a:xfrm>
            <a:off x="4408227" y="1533513"/>
            <a:ext cx="4320716"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smtClean="0">
                <a:solidFill>
                  <a:srgbClr val="002060"/>
                </a:solidFill>
              </a:rPr>
              <a:t>User </a:t>
            </a:r>
            <a:r>
              <a:rPr lang="nl-NL" dirty="0" err="1" smtClean="0">
                <a:solidFill>
                  <a:srgbClr val="002060"/>
                </a:solidFill>
              </a:rPr>
              <a:t>friendly</a:t>
            </a:r>
            <a:endParaRPr lang="nl-NL" dirty="0" smtClean="0">
              <a:solidFill>
                <a:srgbClr val="002060"/>
              </a:solidFill>
            </a:endParaRPr>
          </a:p>
          <a:p>
            <a:pPr marL="342900" indent="-342900" algn="l">
              <a:buFont typeface="Arial" panose="020B0604020202020204" pitchFamily="34" charset="0"/>
              <a:buChar char="•"/>
            </a:pPr>
            <a:r>
              <a:rPr lang="nl-NL" dirty="0" err="1" smtClean="0">
                <a:solidFill>
                  <a:srgbClr val="002060"/>
                </a:solidFill>
              </a:rPr>
              <a:t>Clear</a:t>
            </a:r>
            <a:endParaRPr lang="nl-NL"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Concise</a:t>
            </a:r>
          </a:p>
          <a:p>
            <a:pPr marL="342900" indent="-342900" algn="l">
              <a:buFont typeface="Arial" panose="020B0604020202020204" pitchFamily="34" charset="0"/>
              <a:buChar char="•"/>
            </a:pPr>
            <a:r>
              <a:rPr lang="nl-NL" dirty="0" smtClean="0">
                <a:solidFill>
                  <a:srgbClr val="002060"/>
                </a:solidFill>
              </a:rPr>
              <a:t>Checklists</a:t>
            </a:r>
          </a:p>
          <a:p>
            <a:pPr marL="342900" indent="-342900" algn="l">
              <a:buFont typeface="Arial" panose="020B0604020202020204" pitchFamily="34" charset="0"/>
              <a:buChar char="•"/>
            </a:pPr>
            <a:r>
              <a:rPr lang="nl-NL" dirty="0" err="1" smtClean="0">
                <a:solidFill>
                  <a:srgbClr val="002060"/>
                </a:solidFill>
              </a:rPr>
              <a:t>Text</a:t>
            </a:r>
            <a:r>
              <a:rPr lang="nl-NL" dirty="0" smtClean="0">
                <a:solidFill>
                  <a:srgbClr val="002060"/>
                </a:solidFill>
              </a:rPr>
              <a:t> </a:t>
            </a:r>
          </a:p>
          <a:p>
            <a:pPr marL="342900" indent="-342900" algn="l">
              <a:buFont typeface="Arial" panose="020B0604020202020204" pitchFamily="34" charset="0"/>
              <a:buChar char="•"/>
            </a:pPr>
            <a:r>
              <a:rPr lang="nl-NL" dirty="0" smtClean="0">
                <a:solidFill>
                  <a:srgbClr val="002060"/>
                </a:solidFill>
              </a:rPr>
              <a:t>Images / </a:t>
            </a:r>
            <a:r>
              <a:rPr lang="nl-NL" dirty="0" err="1" smtClean="0">
                <a:solidFill>
                  <a:srgbClr val="002060"/>
                </a:solidFill>
              </a:rPr>
              <a:t>diagrams</a:t>
            </a:r>
            <a:endParaRPr lang="nl-NL" dirty="0" smtClean="0">
              <a:solidFill>
                <a:srgbClr val="002060"/>
              </a:solidFill>
            </a:endParaRPr>
          </a:p>
          <a:p>
            <a:pPr marL="342900" indent="-342900" algn="l">
              <a:buFont typeface="Arial" panose="020B0604020202020204" pitchFamily="34" charset="0"/>
              <a:buChar char="•"/>
            </a:pPr>
            <a:r>
              <a:rPr lang="nl-NL" dirty="0" err="1" smtClean="0">
                <a:solidFill>
                  <a:srgbClr val="002060"/>
                </a:solidFill>
              </a:rPr>
              <a:t>Text</a:t>
            </a:r>
            <a:r>
              <a:rPr lang="nl-NL" dirty="0" smtClean="0">
                <a:solidFill>
                  <a:srgbClr val="002060"/>
                </a:solidFill>
              </a:rPr>
              <a:t> </a:t>
            </a:r>
            <a:r>
              <a:rPr lang="nl-NL" dirty="0" err="1" smtClean="0">
                <a:solidFill>
                  <a:srgbClr val="002060"/>
                </a:solidFill>
              </a:rPr>
              <a:t>boxes</a:t>
            </a:r>
            <a:r>
              <a:rPr lang="nl-NL" dirty="0" smtClean="0">
                <a:solidFill>
                  <a:srgbClr val="002060"/>
                </a:solidFill>
              </a:rPr>
              <a:t> </a:t>
            </a:r>
            <a:r>
              <a:rPr lang="nl-NL" dirty="0" err="1" smtClean="0">
                <a:solidFill>
                  <a:srgbClr val="002060"/>
                </a:solidFill>
              </a:rPr>
              <a:t>including</a:t>
            </a:r>
            <a:r>
              <a:rPr lang="nl-NL" dirty="0" smtClean="0">
                <a:solidFill>
                  <a:srgbClr val="002060"/>
                </a:solidFill>
              </a:rPr>
              <a:t> case </a:t>
            </a:r>
            <a:r>
              <a:rPr lang="nl-NL" dirty="0" err="1" smtClean="0">
                <a:solidFill>
                  <a:srgbClr val="002060"/>
                </a:solidFill>
              </a:rPr>
              <a:t>examples</a:t>
            </a:r>
            <a:endParaRPr lang="nl-NL"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Cross </a:t>
            </a:r>
            <a:r>
              <a:rPr lang="nl-NL" dirty="0" err="1" smtClean="0">
                <a:solidFill>
                  <a:srgbClr val="002060"/>
                </a:solidFill>
              </a:rPr>
              <a:t>references</a:t>
            </a:r>
            <a:endParaRPr lang="nl-NL" dirty="0" smtClean="0">
              <a:solidFill>
                <a:srgbClr val="002060"/>
              </a:solidFill>
            </a:endParaRPr>
          </a:p>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pic>
        <p:nvPicPr>
          <p:cNvPr id="1026" name="Picture 2" descr="http://www.appligent.com/wp-content/uploads/2013/02/iStock_000014979841XSm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8" y="1651380"/>
            <a:ext cx="3571875" cy="406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355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80109" y="225398"/>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94201373"/>
              </p:ext>
            </p:extLst>
          </p:nvPr>
        </p:nvGraphicFramePr>
        <p:xfrm>
          <a:off x="368490" y="1290637"/>
          <a:ext cx="7751927" cy="5273935"/>
        </p:xfrm>
        <a:graphic>
          <a:graphicData uri="http://schemas.openxmlformats.org/presentationml/2006/ole">
            <mc:AlternateContent xmlns:mc="http://schemas.openxmlformats.org/markup-compatibility/2006">
              <mc:Choice xmlns:v="urn:schemas-microsoft-com:vml" Requires="v">
                <p:oleObj spid="_x0000_s2101" name="Document" r:id="rId5" imgW="5971272" imgH="4278318" progId="Word.Document.12">
                  <p:embed/>
                </p:oleObj>
              </mc:Choice>
              <mc:Fallback>
                <p:oleObj name="Document" r:id="rId5" imgW="5971272" imgH="4278318" progId="Word.Document.12">
                  <p:embed/>
                  <p:pic>
                    <p:nvPicPr>
                      <p:cNvPr id="0" name=""/>
                      <p:cNvPicPr/>
                      <p:nvPr/>
                    </p:nvPicPr>
                    <p:blipFill>
                      <a:blip r:embed="rId6"/>
                      <a:stretch>
                        <a:fillRect/>
                      </a:stretch>
                    </p:blipFill>
                    <p:spPr>
                      <a:xfrm>
                        <a:off x="368490" y="1290637"/>
                        <a:ext cx="7751927" cy="5273935"/>
                      </a:xfrm>
                      <a:prstGeom prst="rect">
                        <a:avLst/>
                      </a:prstGeom>
                    </p:spPr>
                  </p:pic>
                </p:oleObj>
              </mc:Fallback>
            </mc:AlternateContent>
          </a:graphicData>
        </a:graphic>
      </p:graphicFrame>
    </p:spTree>
    <p:extLst>
      <p:ext uri="{BB962C8B-B14F-4D97-AF65-F5344CB8AC3E}">
        <p14:creationId xmlns:p14="http://schemas.microsoft.com/office/powerpoint/2010/main" val="14140202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38545" y="239864"/>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29724302"/>
              </p:ext>
            </p:extLst>
          </p:nvPr>
        </p:nvGraphicFramePr>
        <p:xfrm>
          <a:off x="242918" y="1133920"/>
          <a:ext cx="7996376" cy="5216546"/>
        </p:xfrm>
        <a:graphic>
          <a:graphicData uri="http://schemas.openxmlformats.org/drawingml/2006/table">
            <a:tbl>
              <a:tblPr firstRow="1" firstCol="1" bandRow="1"/>
              <a:tblGrid>
                <a:gridCol w="1140420"/>
                <a:gridCol w="2255695"/>
                <a:gridCol w="3052348"/>
                <a:gridCol w="1547913"/>
              </a:tblGrid>
              <a:tr h="401240">
                <a:tc>
                  <a:txBody>
                    <a:bodyPr/>
                    <a:lstStyle/>
                    <a:p>
                      <a:pPr algn="ctr">
                        <a:lnSpc>
                          <a:spcPct val="115000"/>
                        </a:lnSpc>
                        <a:spcAft>
                          <a:spcPts val="0"/>
                        </a:spcAft>
                      </a:pPr>
                      <a:r>
                        <a:rPr lang="en-US" sz="1100" b="1" dirty="0">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STEP-BY-STEP PROCESS</a:t>
                      </a: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10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CHECKLIST / TO DO LIST</a:t>
                      </a:r>
                      <a:endParaRPr lang="en-US" sz="110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10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QUESTIONS TO ANSWER</a:t>
                      </a:r>
                      <a:endParaRPr lang="en-US" sz="110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ctr">
                        <a:lnSpc>
                          <a:spcPct val="115000"/>
                        </a:lnSpc>
                        <a:spcAft>
                          <a:spcPts val="0"/>
                        </a:spcAft>
                      </a:pPr>
                      <a:r>
                        <a:rPr lang="en-US" sz="1100" b="1">
                          <a:ln>
                            <a:noFill/>
                          </a:ln>
                          <a:solidFill>
                            <a:srgbClr val="002060"/>
                          </a:solidFill>
                          <a:effectLst>
                            <a:outerShdw blurRad="38100" dist="25400" dir="5400000" algn="ctr">
                              <a:srgbClr val="6E747A">
                                <a:alpha val="43000"/>
                              </a:srgbClr>
                            </a:outerShdw>
                          </a:effectLst>
                          <a:latin typeface="Calibri Light" panose="020F0302020204030204" pitchFamily="34" charset="0"/>
                          <a:ea typeface="Calibri" panose="020F0502020204030204" pitchFamily="34" charset="0"/>
                          <a:cs typeface="Times New Roman" panose="02020603050405020304" pitchFamily="18" charset="0"/>
                        </a:rPr>
                        <a:t>INSTRUMENTS</a:t>
                      </a:r>
                      <a:endParaRPr lang="en-US" sz="110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1918975">
                <a:tc>
                  <a:txBody>
                    <a:bodyPr/>
                    <a:lstStyle/>
                    <a:p>
                      <a:pPr algn="just">
                        <a:lnSpc>
                          <a:spcPct val="115000"/>
                        </a:lnSpc>
                        <a:spcAft>
                          <a:spcPts val="0"/>
                        </a:spcAft>
                      </a:pPr>
                      <a:r>
                        <a:rPr lang="en-US" sz="1100" b="1" dirty="0">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Needs identification and assessment</a:t>
                      </a: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Start early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Everything starts with a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it is an unmet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Recognize unmet needs and 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the need it clearly identified and it responds to a societal challenge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Define outcome-based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Did I identify the correct need?</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Is the meet unmet?</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Did I pull unmet needs and opportunities into focus?</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Does the need meet a societal challenge for which I am responsible?</a:t>
                      </a:r>
                      <a:endParaRPr lang="en-US" sz="1100" dirty="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WIGBI approach</a:t>
                      </a:r>
                      <a:endParaRPr lang="en-US" sz="110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Workshops with customers</a:t>
                      </a:r>
                      <a:endParaRPr lang="en-US" sz="110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Identify-Validate-Verify approach</a:t>
                      </a:r>
                      <a:endParaRPr lang="en-US" sz="110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Methodology used to identify and assess needs</a:t>
                      </a:r>
                      <a:endParaRPr lang="en-US" sz="110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Relevant section in the Toolkit</a:t>
                      </a:r>
                      <a:endParaRPr lang="en-US" sz="110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r h="872261">
                <a:tc>
                  <a:txBody>
                    <a:bodyPr/>
                    <a:lstStyle/>
                    <a:p>
                      <a:pPr algn="just">
                        <a:lnSpc>
                          <a:spcPct val="115000"/>
                        </a:lnSpc>
                        <a:spcAft>
                          <a:spcPts val="0"/>
                        </a:spcAft>
                      </a:pPr>
                      <a:r>
                        <a:rPr lang="en-US" sz="1100" b="1">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Constructing a business case</a:t>
                      </a:r>
                      <a:endParaRPr lang="en-US" sz="110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Calibri" panose="020F0502020204030204" pitchFamily="34" charset="0"/>
                        <a:buChar char="-"/>
                      </a:pP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Plan wisely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Allocate resources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Calculate available budget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Did I carefully consider all resources needed for the implementation of the project?</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Is the business case viable and sustainable?</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Do I have the required resources?</a:t>
                      </a:r>
                      <a:endParaRPr lang="en-US" sz="1100" dirty="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c>
                  <a:txBody>
                    <a:bodyPr/>
                    <a:lstStyle/>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Business case template</a:t>
                      </a:r>
                      <a:endParaRPr lang="en-US" sz="110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a:solidFill>
                            <a:srgbClr val="002060"/>
                          </a:solidFill>
                          <a:effectLst/>
                          <a:latin typeface="Calibri" panose="020F0502020204030204" pitchFamily="34" charset="0"/>
                        </a:rPr>
                        <a:t>Relevant section in the Toolkit</a:t>
                      </a:r>
                      <a:endParaRPr lang="en-US" sz="110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tcPr>
                </a:tc>
              </a:tr>
              <a:tr h="2024070">
                <a:tc>
                  <a:txBody>
                    <a:bodyPr/>
                    <a:lstStyle/>
                    <a:p>
                      <a:pPr algn="just">
                        <a:lnSpc>
                          <a:spcPct val="115000"/>
                        </a:lnSpc>
                        <a:spcAft>
                          <a:spcPts val="0"/>
                        </a:spcAft>
                      </a:pPr>
                      <a:r>
                        <a:rPr lang="en-US" sz="1100" b="1" dirty="0">
                          <a:ln>
                            <a:noFill/>
                          </a:ln>
                          <a:solidFill>
                            <a:srgbClr val="002060"/>
                          </a:solidFill>
                          <a:effectLst>
                            <a:outerShdw blurRad="38100" dist="19050" dir="2700000" algn="tl">
                              <a:schemeClr val="dk1">
                                <a:alpha val="40000"/>
                              </a:schemeClr>
                            </a:outerShdw>
                          </a:effectLst>
                          <a:latin typeface="Calibri Light" panose="020F0302020204030204" pitchFamily="34" charset="0"/>
                          <a:ea typeface="Calibri" panose="020F0502020204030204" pitchFamily="34" charset="0"/>
                          <a:cs typeface="Times New Roman" panose="02020603050405020304" pitchFamily="18" charset="0"/>
                        </a:rPr>
                        <a:t>Conduct market consultations</a:t>
                      </a:r>
                      <a:endParaRPr lang="en-US" sz="1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This is the moment to validate the identified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Make sure to clearly differentiate the market consultation from the tender procedure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Build trust between the public and the private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en-GB"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Involve end users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Is there a solution ready available to meet the need?</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If not, is it possible to develop a solution to meet the need?</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Does the technology exist on the market or does it need to be created / developed?</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Is the business case viable?</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Is PCP the right procurement model or is PPI better</a:t>
                      </a:r>
                      <a:r>
                        <a:rPr lang="en-GB" sz="1100" dirty="0" smtClean="0">
                          <a:solidFill>
                            <a:srgbClr val="002060"/>
                          </a:solidFill>
                          <a:effectLst/>
                          <a:latin typeface="Calibri" panose="020F0502020204030204" pitchFamily="34" charset="0"/>
                        </a:rPr>
                        <a:t>?</a:t>
                      </a:r>
                    </a:p>
                    <a:p>
                      <a:pPr marL="342900" lvl="0" indent="-342900">
                        <a:spcAft>
                          <a:spcPts val="0"/>
                        </a:spcAft>
                        <a:buFont typeface="Wingdings" panose="05000000000000000000" pitchFamily="2" charset="2"/>
                        <a:buChar char=""/>
                      </a:pPr>
                      <a:r>
                        <a:rPr lang="en-GB" sz="1100" dirty="0" smtClean="0">
                          <a:solidFill>
                            <a:srgbClr val="002060"/>
                          </a:solidFill>
                          <a:effectLst/>
                          <a:latin typeface="Calibri" panose="020F0502020204030204" pitchFamily="34" charset="0"/>
                        </a:rPr>
                        <a:t>Did I secure transparency, equal treatment and non-discrimination for all parties?</a:t>
                      </a:r>
                      <a:endParaRPr lang="en-US" sz="1100" dirty="0" smtClean="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Templates </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Best practices examples and fact sheets</a:t>
                      </a:r>
                      <a:endParaRPr lang="en-US" sz="1100" dirty="0">
                        <a:effectLst/>
                        <a:latin typeface="Calibri" panose="020F0502020204030204" pitchFamily="34" charset="0"/>
                      </a:endParaRPr>
                    </a:p>
                    <a:p>
                      <a:pPr marL="342900" lvl="0" indent="-342900">
                        <a:spcAft>
                          <a:spcPts val="0"/>
                        </a:spcAft>
                        <a:buFont typeface="Wingdings" panose="05000000000000000000" pitchFamily="2" charset="2"/>
                        <a:buChar char=""/>
                      </a:pPr>
                      <a:r>
                        <a:rPr lang="en-GB" sz="1100" dirty="0">
                          <a:solidFill>
                            <a:srgbClr val="002060"/>
                          </a:solidFill>
                          <a:effectLst/>
                          <a:latin typeface="Calibri" panose="020F0502020204030204" pitchFamily="34" charset="0"/>
                        </a:rPr>
                        <a:t>Relevant section in the Toolkit</a:t>
                      </a:r>
                      <a:endParaRPr lang="en-US" sz="1100" dirty="0">
                        <a:effectLst/>
                        <a:latin typeface="Calibri" panose="020F0502020204030204" pitchFamily="34" charset="0"/>
                      </a:endParaRPr>
                    </a:p>
                  </a:txBody>
                  <a:tcPr marL="50236" marR="50236" marT="0" marB="0">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r>
            </a:tbl>
          </a:graphicData>
        </a:graphic>
      </p:graphicFrame>
    </p:spTree>
    <p:extLst>
      <p:ext uri="{BB962C8B-B14F-4D97-AF65-F5344CB8AC3E}">
        <p14:creationId xmlns:p14="http://schemas.microsoft.com/office/powerpoint/2010/main" val="1529981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66584" y="377267"/>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BASIS - THE “HOW IT LOOKS”</a:t>
            </a:r>
          </a:p>
        </p:txBody>
      </p:sp>
      <p:sp>
        <p:nvSpPr>
          <p:cNvPr id="5" name="Content Placeholder 2"/>
          <p:cNvSpPr txBox="1">
            <a:spLocks/>
          </p:cNvSpPr>
          <p:nvPr/>
        </p:nvSpPr>
        <p:spPr>
          <a:xfrm>
            <a:off x="96982" y="1574456"/>
            <a:ext cx="8534400"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nl-NL" dirty="0" smtClean="0">
              <a:solidFill>
                <a:srgbClr val="002060"/>
              </a:solidFill>
            </a:endParaRPr>
          </a:p>
          <a:p>
            <a:pPr algn="l"/>
            <a:endParaRPr lang="en-US" dirty="0">
              <a:solidFill>
                <a:srgbClr val="00206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027986425"/>
              </p:ext>
            </p:extLst>
          </p:nvPr>
        </p:nvGraphicFramePr>
        <p:xfrm>
          <a:off x="377505" y="1283638"/>
          <a:ext cx="7415867" cy="5246688"/>
        </p:xfrm>
        <a:graphic>
          <a:graphicData uri="http://schemas.openxmlformats.org/presentationml/2006/ole">
            <mc:AlternateContent xmlns:mc="http://schemas.openxmlformats.org/markup-compatibility/2006">
              <mc:Choice xmlns:v="urn:schemas-microsoft-com:vml" Requires="v">
                <p:oleObj spid="_x0000_s3127" name="Document" r:id="rId5" imgW="5982069" imgH="5247273" progId="Word.Document.12">
                  <p:embed/>
                </p:oleObj>
              </mc:Choice>
              <mc:Fallback>
                <p:oleObj name="Document" r:id="rId5" imgW="5982069" imgH="5247273" progId="Word.Document.12">
                  <p:embed/>
                  <p:pic>
                    <p:nvPicPr>
                      <p:cNvPr id="0" name=""/>
                      <p:cNvPicPr/>
                      <p:nvPr/>
                    </p:nvPicPr>
                    <p:blipFill>
                      <a:blip r:embed="rId6"/>
                      <a:stretch>
                        <a:fillRect/>
                      </a:stretch>
                    </p:blipFill>
                    <p:spPr>
                      <a:xfrm>
                        <a:off x="377505" y="1283638"/>
                        <a:ext cx="7415867" cy="5246688"/>
                      </a:xfrm>
                      <a:prstGeom prst="rect">
                        <a:avLst/>
                      </a:prstGeom>
                    </p:spPr>
                  </p:pic>
                </p:oleObj>
              </mc:Fallback>
            </mc:AlternateContent>
          </a:graphicData>
        </a:graphic>
      </p:graphicFrame>
    </p:spTree>
    <p:extLst>
      <p:ext uri="{BB962C8B-B14F-4D97-AF65-F5344CB8AC3E}">
        <p14:creationId xmlns:p14="http://schemas.microsoft.com/office/powerpoint/2010/main" val="3409022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256670"/>
            <a:ext cx="8451273"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A “LIVING DOCUMENT”</a:t>
            </a:r>
            <a:endParaRPr lang="en-GB" sz="3400" b="1" dirty="0">
              <a:solidFill>
                <a:schemeClr val="accent2"/>
              </a:solidFill>
              <a:latin typeface="+mj-lt"/>
            </a:endParaRPr>
          </a:p>
        </p:txBody>
      </p:sp>
      <p:sp>
        <p:nvSpPr>
          <p:cNvPr id="5" name="Content Placeholder 2"/>
          <p:cNvSpPr txBox="1">
            <a:spLocks/>
          </p:cNvSpPr>
          <p:nvPr/>
        </p:nvSpPr>
        <p:spPr>
          <a:xfrm>
            <a:off x="3657598" y="1449765"/>
            <a:ext cx="4793675"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nl-NL" dirty="0" err="1" smtClean="0">
                <a:solidFill>
                  <a:srgbClr val="002060"/>
                </a:solidFill>
              </a:rPr>
              <a:t>To</a:t>
            </a:r>
            <a:r>
              <a:rPr lang="nl-NL" dirty="0" smtClean="0">
                <a:solidFill>
                  <a:srgbClr val="002060"/>
                </a:solidFill>
              </a:rPr>
              <a:t> </a:t>
            </a:r>
            <a:r>
              <a:rPr lang="nl-NL" dirty="0" err="1" smtClean="0">
                <a:solidFill>
                  <a:srgbClr val="002060"/>
                </a:solidFill>
              </a:rPr>
              <a:t>be</a:t>
            </a:r>
            <a:r>
              <a:rPr lang="nl-NL" dirty="0" smtClean="0">
                <a:solidFill>
                  <a:srgbClr val="002060"/>
                </a:solidFill>
              </a:rPr>
              <a:t> </a:t>
            </a:r>
            <a:r>
              <a:rPr lang="nl-NL" dirty="0" err="1" smtClean="0">
                <a:solidFill>
                  <a:srgbClr val="002060"/>
                </a:solidFill>
              </a:rPr>
              <a:t>updated</a:t>
            </a:r>
            <a:r>
              <a:rPr lang="nl-NL" dirty="0" smtClean="0">
                <a:solidFill>
                  <a:srgbClr val="002060"/>
                </a:solidFill>
              </a:rPr>
              <a:t> </a:t>
            </a:r>
            <a:r>
              <a:rPr lang="nl-NL" dirty="0" err="1" smtClean="0">
                <a:solidFill>
                  <a:srgbClr val="002060"/>
                </a:solidFill>
              </a:rPr>
              <a:t>during</a:t>
            </a:r>
            <a:r>
              <a:rPr lang="nl-NL" dirty="0" smtClean="0">
                <a:solidFill>
                  <a:srgbClr val="002060"/>
                </a:solidFill>
              </a:rPr>
              <a:t> </a:t>
            </a:r>
            <a:r>
              <a:rPr lang="nl-NL" i="1" dirty="0" err="1" smtClean="0">
                <a:solidFill>
                  <a:srgbClr val="002060"/>
                </a:solidFill>
              </a:rPr>
              <a:t>eafip</a:t>
            </a:r>
            <a:endParaRPr lang="nl-NL" i="1" dirty="0" smtClean="0">
              <a:solidFill>
                <a:srgbClr val="002060"/>
              </a:solidFill>
            </a:endParaRPr>
          </a:p>
          <a:p>
            <a:pPr marL="342900" indent="-342900" algn="l">
              <a:buFont typeface="Arial" panose="020B0604020202020204" pitchFamily="34" charset="0"/>
              <a:buChar char="•"/>
            </a:pPr>
            <a:r>
              <a:rPr lang="nl-NL" dirty="0" smtClean="0">
                <a:solidFill>
                  <a:srgbClr val="002060"/>
                </a:solidFill>
              </a:rPr>
              <a:t>Feedback </a:t>
            </a:r>
            <a:r>
              <a:rPr lang="nl-NL" dirty="0" err="1" smtClean="0">
                <a:solidFill>
                  <a:srgbClr val="002060"/>
                </a:solidFill>
              </a:rPr>
              <a:t>from</a:t>
            </a:r>
            <a:r>
              <a:rPr lang="nl-NL" dirty="0" smtClean="0">
                <a:solidFill>
                  <a:srgbClr val="002060"/>
                </a:solidFill>
              </a:rPr>
              <a:t>:</a:t>
            </a:r>
          </a:p>
          <a:p>
            <a:pPr marL="800100" lvl="1" indent="-342900" algn="l">
              <a:buFont typeface="Wingdings" panose="05000000000000000000" pitchFamily="2" charset="2"/>
              <a:buChar char="v"/>
            </a:pPr>
            <a:r>
              <a:rPr lang="nl-NL" dirty="0" smtClean="0">
                <a:solidFill>
                  <a:srgbClr val="002060"/>
                </a:solidFill>
              </a:rPr>
              <a:t>Workshops</a:t>
            </a:r>
          </a:p>
          <a:p>
            <a:pPr marL="800100" lvl="1" indent="-342900" algn="l">
              <a:buFont typeface="Arial" panose="020B0604020202020204" pitchFamily="34" charset="0"/>
              <a:buChar char="•"/>
            </a:pPr>
            <a:r>
              <a:rPr lang="nl-NL" dirty="0" smtClean="0">
                <a:solidFill>
                  <a:srgbClr val="002060"/>
                </a:solidFill>
              </a:rPr>
              <a:t>Assistance</a:t>
            </a:r>
          </a:p>
          <a:p>
            <a:pPr marL="800100" lvl="1" indent="-342900" algn="l">
              <a:buFont typeface="Arial" panose="020B0604020202020204" pitchFamily="34" charset="0"/>
              <a:buChar char="•"/>
            </a:pPr>
            <a:r>
              <a:rPr lang="nl-NL" dirty="0" smtClean="0">
                <a:solidFill>
                  <a:srgbClr val="002060"/>
                </a:solidFill>
              </a:rPr>
              <a:t>FAQ</a:t>
            </a:r>
          </a:p>
          <a:p>
            <a:pPr marL="800100" lvl="1" indent="-342900" algn="l">
              <a:buFont typeface="Arial" panose="020B0604020202020204" pitchFamily="34" charset="0"/>
              <a:buChar char="•"/>
            </a:pPr>
            <a:r>
              <a:rPr lang="nl-NL" dirty="0" err="1" smtClean="0">
                <a:solidFill>
                  <a:srgbClr val="002060"/>
                </a:solidFill>
              </a:rPr>
              <a:t>Your</a:t>
            </a:r>
            <a:r>
              <a:rPr lang="nl-NL" dirty="0" smtClean="0">
                <a:solidFill>
                  <a:srgbClr val="002060"/>
                </a:solidFill>
              </a:rPr>
              <a:t> input</a:t>
            </a:r>
          </a:p>
          <a:p>
            <a:pPr marL="800100" lvl="1" indent="-342900" algn="l">
              <a:buFont typeface="Arial" panose="020B0604020202020204" pitchFamily="34" charset="0"/>
              <a:buChar char="•"/>
            </a:pPr>
            <a:r>
              <a:rPr lang="nl-NL" dirty="0" smtClean="0">
                <a:solidFill>
                  <a:srgbClr val="002060"/>
                </a:solidFill>
              </a:rPr>
              <a:t>Changes in </a:t>
            </a:r>
            <a:r>
              <a:rPr lang="nl-NL" dirty="0" err="1" smtClean="0">
                <a:solidFill>
                  <a:srgbClr val="002060"/>
                </a:solidFill>
              </a:rPr>
              <a:t>legislation</a:t>
            </a:r>
            <a:endParaRPr lang="nl-NL" dirty="0" smtClean="0">
              <a:solidFill>
                <a:srgbClr val="002060"/>
              </a:solidFill>
            </a:endParaRPr>
          </a:p>
          <a:p>
            <a:pPr marL="800100" lvl="1" indent="-342900" algn="l">
              <a:buFont typeface="Arial" panose="020B0604020202020204" pitchFamily="34" charset="0"/>
              <a:buChar char="•"/>
            </a:pPr>
            <a:r>
              <a:rPr lang="nl-NL" dirty="0" smtClean="0">
                <a:solidFill>
                  <a:srgbClr val="002060"/>
                </a:solidFill>
              </a:rPr>
              <a:t>New case </a:t>
            </a:r>
            <a:r>
              <a:rPr lang="nl-NL" dirty="0" err="1" smtClean="0">
                <a:solidFill>
                  <a:srgbClr val="002060"/>
                </a:solidFill>
              </a:rPr>
              <a:t>law</a:t>
            </a:r>
            <a:r>
              <a:rPr lang="nl-NL" dirty="0" smtClean="0">
                <a:solidFill>
                  <a:srgbClr val="002060"/>
                </a:solidFill>
              </a:rPr>
              <a:t> </a:t>
            </a:r>
            <a:r>
              <a:rPr lang="nl-NL" dirty="0" err="1" smtClean="0">
                <a:solidFill>
                  <a:srgbClr val="002060"/>
                </a:solidFill>
              </a:rPr>
              <a:t>from</a:t>
            </a:r>
            <a:r>
              <a:rPr lang="nl-NL" dirty="0" smtClean="0">
                <a:solidFill>
                  <a:srgbClr val="002060"/>
                </a:solidFill>
              </a:rPr>
              <a:t> the ECJ</a:t>
            </a:r>
          </a:p>
          <a:p>
            <a:pPr marL="800100" lvl="1" indent="-342900" algn="l">
              <a:buFont typeface="Arial" panose="020B0604020202020204" pitchFamily="34" charset="0"/>
              <a:buChar char="•"/>
            </a:pPr>
            <a:r>
              <a:rPr lang="nl-NL" dirty="0" err="1" smtClean="0">
                <a:solidFill>
                  <a:srgbClr val="002060"/>
                </a:solidFill>
              </a:rPr>
              <a:t>Lessons</a:t>
            </a:r>
            <a:r>
              <a:rPr lang="nl-NL" dirty="0" smtClean="0">
                <a:solidFill>
                  <a:srgbClr val="002060"/>
                </a:solidFill>
              </a:rPr>
              <a:t> </a:t>
            </a:r>
            <a:r>
              <a:rPr lang="nl-NL" dirty="0" err="1" smtClean="0">
                <a:solidFill>
                  <a:srgbClr val="002060"/>
                </a:solidFill>
              </a:rPr>
              <a:t>learned</a:t>
            </a:r>
            <a:r>
              <a:rPr lang="nl-NL" dirty="0" smtClean="0">
                <a:solidFill>
                  <a:srgbClr val="002060"/>
                </a:solidFill>
              </a:rPr>
              <a:t> </a:t>
            </a:r>
            <a:r>
              <a:rPr lang="nl-NL" dirty="0" err="1" smtClean="0">
                <a:solidFill>
                  <a:srgbClr val="002060"/>
                </a:solidFill>
              </a:rPr>
              <a:t>and</a:t>
            </a:r>
            <a:r>
              <a:rPr lang="nl-NL" dirty="0" smtClean="0">
                <a:solidFill>
                  <a:srgbClr val="002060"/>
                </a:solidFill>
              </a:rPr>
              <a:t> best </a:t>
            </a:r>
            <a:r>
              <a:rPr lang="nl-NL" dirty="0" err="1" smtClean="0">
                <a:solidFill>
                  <a:srgbClr val="002060"/>
                </a:solidFill>
              </a:rPr>
              <a:t>practices</a:t>
            </a:r>
            <a:endParaRPr lang="nl-NL" dirty="0" smtClean="0">
              <a:solidFill>
                <a:srgbClr val="002060"/>
              </a:solidFill>
            </a:endParaRPr>
          </a:p>
          <a:p>
            <a:pPr algn="l"/>
            <a:endParaRPr lang="en-US" dirty="0">
              <a:solidFill>
                <a:srgbClr val="002060"/>
              </a:solidFill>
            </a:endParaRPr>
          </a:p>
        </p:txBody>
      </p:sp>
      <p:pic>
        <p:nvPicPr>
          <p:cNvPr id="2" name="Picture 1"/>
          <p:cNvPicPr>
            <a:picLocks noChangeAspect="1"/>
          </p:cNvPicPr>
          <p:nvPr/>
        </p:nvPicPr>
        <p:blipFill>
          <a:blip r:embed="rId4"/>
          <a:stretch>
            <a:fillRect/>
          </a:stretch>
        </p:blipFill>
        <p:spPr>
          <a:xfrm>
            <a:off x="371056" y="1574457"/>
            <a:ext cx="3286542" cy="3953508"/>
          </a:xfrm>
          <a:prstGeom prst="rect">
            <a:avLst/>
          </a:prstGeom>
        </p:spPr>
      </p:pic>
    </p:spTree>
    <p:extLst>
      <p:ext uri="{BB962C8B-B14F-4D97-AF65-F5344CB8AC3E}">
        <p14:creationId xmlns:p14="http://schemas.microsoft.com/office/powerpoint/2010/main" val="31146518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0"/>
            <a:ext cx="8451273"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WHERE TO FIND IT</a:t>
            </a:r>
          </a:p>
          <a:p>
            <a:pPr algn="ctr"/>
            <a:r>
              <a:rPr lang="en-GB" sz="3400" b="1" dirty="0">
                <a:solidFill>
                  <a:schemeClr val="accent2"/>
                </a:solidFill>
                <a:latin typeface="+mj-lt"/>
              </a:rPr>
              <a:t>e</a:t>
            </a:r>
            <a:r>
              <a:rPr lang="en-GB" sz="3400" b="1" dirty="0" smtClean="0">
                <a:solidFill>
                  <a:schemeClr val="accent2"/>
                </a:solidFill>
                <a:latin typeface="+mj-lt"/>
              </a:rPr>
              <a:t>afip.eu</a:t>
            </a:r>
            <a:endParaRPr lang="en-GB" sz="3400" b="1" dirty="0">
              <a:solidFill>
                <a:schemeClr val="accent2"/>
              </a:solidFill>
              <a:latin typeface="+mj-lt"/>
            </a:endParaRPr>
          </a:p>
        </p:txBody>
      </p:sp>
      <p:sp>
        <p:nvSpPr>
          <p:cNvPr id="5" name="Content Placeholder 2"/>
          <p:cNvSpPr txBox="1">
            <a:spLocks/>
          </p:cNvSpPr>
          <p:nvPr/>
        </p:nvSpPr>
        <p:spPr>
          <a:xfrm>
            <a:off x="471056" y="1574456"/>
            <a:ext cx="7980218" cy="46650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nl-NL" i="1" dirty="0" smtClean="0">
              <a:solidFill>
                <a:srgbClr val="002060"/>
              </a:solidFill>
            </a:endParaRPr>
          </a:p>
        </p:txBody>
      </p:sp>
      <p:pic>
        <p:nvPicPr>
          <p:cNvPr id="7" name="Picture 6" descr="cid:image001.png@01D10ABB.67D501B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71056" y="1138773"/>
            <a:ext cx="7980217" cy="5100735"/>
          </a:xfrm>
          <a:prstGeom prst="rect">
            <a:avLst/>
          </a:prstGeom>
          <a:noFill/>
          <a:ln>
            <a:noFill/>
          </a:ln>
        </p:spPr>
      </p:pic>
    </p:spTree>
    <p:extLst>
      <p:ext uri="{BB962C8B-B14F-4D97-AF65-F5344CB8AC3E}">
        <p14:creationId xmlns:p14="http://schemas.microsoft.com/office/powerpoint/2010/main" val="3727738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194259525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411792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1</a:t>
            </a:r>
            <a:endParaRPr lang="en-GB" sz="3600" b="1" i="1" dirty="0">
              <a:solidFill>
                <a:schemeClr val="accent2"/>
              </a:solidFill>
              <a:latin typeface="+mj-lt"/>
            </a:endParaRPr>
          </a:p>
        </p:txBody>
      </p:sp>
      <p:sp>
        <p:nvSpPr>
          <p:cNvPr id="2" name="Rectangle 1"/>
          <p:cNvSpPr/>
          <p:nvPr/>
        </p:nvSpPr>
        <p:spPr>
          <a:xfrm>
            <a:off x="490641" y="1952042"/>
            <a:ext cx="8358389" cy="3416320"/>
          </a:xfrm>
          <a:prstGeom prst="rect">
            <a:avLst/>
          </a:prstGeom>
        </p:spPr>
        <p:txBody>
          <a:bodyPr wrap="square">
            <a:spAutoFit/>
          </a:bodyPr>
          <a:lstStyle/>
          <a:p>
            <a:pPr lvl="0">
              <a:lnSpc>
                <a:spcPct val="150000"/>
              </a:lnSpc>
            </a:pPr>
            <a:r>
              <a:rPr lang="en-US" sz="2400" b="1" u="sng" dirty="0">
                <a:solidFill>
                  <a:srgbClr val="002060"/>
                </a:solidFill>
              </a:rPr>
              <a:t>Section 1</a:t>
            </a:r>
            <a:r>
              <a:rPr lang="en-US" sz="2400" b="1" dirty="0">
                <a:solidFill>
                  <a:srgbClr val="002060"/>
                </a:solidFill>
              </a:rPr>
              <a:t>: Introduction	</a:t>
            </a:r>
          </a:p>
          <a:p>
            <a:pPr lvl="0">
              <a:lnSpc>
                <a:spcPct val="150000"/>
              </a:lnSpc>
            </a:pPr>
            <a:r>
              <a:rPr lang="en-US" sz="2400" b="1" u="sng" dirty="0">
                <a:solidFill>
                  <a:srgbClr val="002060"/>
                </a:solidFill>
              </a:rPr>
              <a:t>Section 2</a:t>
            </a:r>
            <a:r>
              <a:rPr lang="en-US" sz="2400" b="1" dirty="0">
                <a:solidFill>
                  <a:srgbClr val="002060"/>
                </a:solidFill>
              </a:rPr>
              <a:t>: </a:t>
            </a:r>
            <a:r>
              <a:rPr lang="en-US" sz="2400" b="1" dirty="0" smtClean="0">
                <a:solidFill>
                  <a:srgbClr val="002060"/>
                </a:solidFill>
              </a:rPr>
              <a:t>What is innovation procurement</a:t>
            </a:r>
            <a:r>
              <a:rPr lang="en-US" sz="2400" b="1" dirty="0">
                <a:solidFill>
                  <a:srgbClr val="002060"/>
                </a:solidFill>
              </a:rPr>
              <a:t>		</a:t>
            </a:r>
          </a:p>
          <a:p>
            <a:pPr lvl="0">
              <a:lnSpc>
                <a:spcPct val="150000"/>
              </a:lnSpc>
            </a:pPr>
            <a:r>
              <a:rPr lang="en-US" sz="2400" b="1" u="sng" dirty="0">
                <a:solidFill>
                  <a:srgbClr val="002060"/>
                </a:solidFill>
              </a:rPr>
              <a:t>Section 3</a:t>
            </a:r>
            <a:r>
              <a:rPr lang="en-US" sz="2400" b="1" dirty="0">
                <a:solidFill>
                  <a:srgbClr val="002060"/>
                </a:solidFill>
              </a:rPr>
              <a:t>: </a:t>
            </a:r>
            <a:r>
              <a:rPr lang="en-US" sz="2400" b="1" dirty="0" smtClean="0">
                <a:solidFill>
                  <a:srgbClr val="002060"/>
                </a:solidFill>
              </a:rPr>
              <a:t>Why is </a:t>
            </a:r>
            <a:r>
              <a:rPr lang="en-US" sz="2400" b="1" dirty="0">
                <a:solidFill>
                  <a:srgbClr val="002060"/>
                </a:solidFill>
              </a:rPr>
              <a:t>innovation </a:t>
            </a:r>
            <a:r>
              <a:rPr lang="en-US" sz="2400" b="1" dirty="0" smtClean="0">
                <a:solidFill>
                  <a:srgbClr val="002060"/>
                </a:solidFill>
              </a:rPr>
              <a:t>procurement important</a:t>
            </a:r>
            <a:endParaRPr lang="en-US" sz="2400" b="1" dirty="0">
              <a:solidFill>
                <a:srgbClr val="002060"/>
              </a:solidFill>
            </a:endParaRPr>
          </a:p>
          <a:p>
            <a:pPr lvl="0">
              <a:lnSpc>
                <a:spcPct val="150000"/>
              </a:lnSpc>
            </a:pPr>
            <a:r>
              <a:rPr lang="en-US" sz="2400" b="1" u="sng" dirty="0">
                <a:solidFill>
                  <a:srgbClr val="002060"/>
                </a:solidFill>
              </a:rPr>
              <a:t>Section 4</a:t>
            </a:r>
            <a:r>
              <a:rPr lang="en-US" sz="2400" b="1" dirty="0">
                <a:solidFill>
                  <a:srgbClr val="002060"/>
                </a:solidFill>
              </a:rPr>
              <a:t>: Defining an innovation procurement policy </a:t>
            </a:r>
          </a:p>
          <a:p>
            <a:pPr lvl="0">
              <a:lnSpc>
                <a:spcPct val="150000"/>
              </a:lnSpc>
            </a:pPr>
            <a:r>
              <a:rPr lang="en-US" sz="2400" b="1" u="sng" dirty="0">
                <a:solidFill>
                  <a:srgbClr val="002060"/>
                </a:solidFill>
              </a:rPr>
              <a:t>Section 5</a:t>
            </a:r>
            <a:r>
              <a:rPr lang="en-US" sz="2400" b="1" dirty="0">
                <a:solidFill>
                  <a:srgbClr val="002060"/>
                </a:solidFill>
              </a:rPr>
              <a:t>: Finding synergies with funding under Horizon 2020 and the European Structural and Investment Funds (ESIF)</a:t>
            </a:r>
          </a:p>
        </p:txBody>
      </p:sp>
    </p:spTree>
    <p:extLst>
      <p:ext uri="{BB962C8B-B14F-4D97-AF65-F5344CB8AC3E}">
        <p14:creationId xmlns:p14="http://schemas.microsoft.com/office/powerpoint/2010/main" val="1331271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991673" y="192275"/>
            <a:ext cx="6761559" cy="954107"/>
          </a:xfrm>
          <a:prstGeom prst="rect">
            <a:avLst/>
          </a:prstGeom>
          <a:noFill/>
        </p:spPr>
        <p:txBody>
          <a:bodyPr wrap="square" rtlCol="0">
            <a:spAutoFit/>
          </a:bodyPr>
          <a:lstStyle/>
          <a:p>
            <a:pPr algn="ctr"/>
            <a:r>
              <a:rPr lang="en-GB" sz="2800" b="1" i="1" dirty="0">
                <a:solidFill>
                  <a:schemeClr val="accent2"/>
                </a:solidFill>
                <a:latin typeface="+mj-lt"/>
              </a:rPr>
              <a:t>eafip </a:t>
            </a:r>
            <a:r>
              <a:rPr lang="en-GB" sz="2800" b="1" dirty="0" smtClean="0">
                <a:solidFill>
                  <a:schemeClr val="accent2"/>
                </a:solidFill>
                <a:latin typeface="+mj-lt"/>
              </a:rPr>
              <a:t>TOOLKIT – MODULE 1</a:t>
            </a:r>
          </a:p>
          <a:p>
            <a:pPr algn="ctr"/>
            <a:r>
              <a:rPr lang="en-GB" sz="2800" b="1" i="1" dirty="0" smtClean="0">
                <a:solidFill>
                  <a:schemeClr val="accent2"/>
                </a:solidFill>
                <a:latin typeface="+mj-lt"/>
              </a:rPr>
              <a:t>Defining an innovation procurement policy</a:t>
            </a:r>
            <a:endParaRPr lang="en-GB" sz="28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075857165"/>
              </p:ext>
            </p:extLst>
          </p:nvPr>
        </p:nvGraphicFramePr>
        <p:xfrm>
          <a:off x="368709" y="1378975"/>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05820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03031" y="0"/>
            <a:ext cx="8384146" cy="892552"/>
          </a:xfrm>
          <a:prstGeom prst="rect">
            <a:avLst/>
          </a:prstGeom>
          <a:noFill/>
        </p:spPr>
        <p:txBody>
          <a:bodyPr wrap="square" rtlCol="0">
            <a:spAutoFit/>
          </a:bodyPr>
          <a:lstStyle/>
          <a:p>
            <a:pPr algn="ctr"/>
            <a:r>
              <a:rPr lang="en-GB" sz="2600" b="1" i="1" dirty="0">
                <a:solidFill>
                  <a:schemeClr val="accent2"/>
                </a:solidFill>
                <a:latin typeface="+mj-lt"/>
              </a:rPr>
              <a:t>eafip </a:t>
            </a:r>
            <a:r>
              <a:rPr lang="en-GB" sz="2600" b="1" dirty="0" smtClean="0">
                <a:solidFill>
                  <a:schemeClr val="accent2"/>
                </a:solidFill>
                <a:latin typeface="+mj-lt"/>
              </a:rPr>
              <a:t>TOOLKIT – MODULE 1</a:t>
            </a:r>
          </a:p>
          <a:p>
            <a:pPr algn="ctr"/>
            <a:r>
              <a:rPr lang="en-GB" sz="2600" b="1" i="1" dirty="0" smtClean="0">
                <a:solidFill>
                  <a:schemeClr val="accent2"/>
                </a:solidFill>
                <a:latin typeface="+mj-lt"/>
              </a:rPr>
              <a:t>Periodical assessment of an innovation procurement policy</a:t>
            </a:r>
            <a:endParaRPr lang="en-GB" sz="2600" b="1" i="1" dirty="0">
              <a:solidFill>
                <a:schemeClr val="accent2"/>
              </a:solidFill>
              <a:latin typeface="+mj-lt"/>
            </a:endParaRPr>
          </a:p>
        </p:txBody>
      </p:sp>
      <p:graphicFrame>
        <p:nvGraphicFramePr>
          <p:cNvPr id="5" name="Tijdelijke aanduiding voor inhoud 5"/>
          <p:cNvGraphicFramePr>
            <a:graphicFrameLocks/>
          </p:cNvGraphicFramePr>
          <p:nvPr>
            <p:extLst>
              <p:ext uri="{D42A27DB-BD31-4B8C-83A1-F6EECF244321}">
                <p14:modId xmlns:p14="http://schemas.microsoft.com/office/powerpoint/2010/main" val="1935785417"/>
              </p:ext>
            </p:extLst>
          </p:nvPr>
        </p:nvGraphicFramePr>
        <p:xfrm>
          <a:off x="368709" y="164444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0148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26947819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9971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18365" y="1746913"/>
            <a:ext cx="8011234" cy="3477875"/>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a:t>
            </a:r>
          </a:p>
          <a:p>
            <a:pPr lvl="1"/>
            <a:endParaRPr lang="en-US" sz="2000" dirty="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400" dirty="0" smtClean="0">
                <a:solidFill>
                  <a:schemeClr val="accent2"/>
                </a:solidFill>
                <a:latin typeface="Calibri" panose="020F0502020204030204" pitchFamily="34" charset="0"/>
              </a:rPr>
              <a:t>The </a:t>
            </a:r>
            <a:r>
              <a:rPr lang="en-US" sz="2400" dirty="0">
                <a:solidFill>
                  <a:schemeClr val="accent2"/>
                </a:solidFill>
                <a:latin typeface="Calibri" panose="020F0502020204030204" pitchFamily="34" charset="0"/>
              </a:rPr>
              <a:t>decision makers and the procurement officers involved in the procurement </a:t>
            </a:r>
            <a:r>
              <a:rPr lang="en-US" sz="2400" dirty="0" smtClean="0">
                <a:solidFill>
                  <a:schemeClr val="accent2"/>
                </a:solidFill>
                <a:latin typeface="Calibri" panose="020F0502020204030204" pitchFamily="34" charset="0"/>
              </a:rPr>
              <a:t>process</a:t>
            </a:r>
            <a:br>
              <a:rPr lang="en-US" sz="2400" dirty="0" smtClean="0">
                <a:solidFill>
                  <a:schemeClr val="accent2"/>
                </a:solidFill>
                <a:latin typeface="Calibri" panose="020F0502020204030204" pitchFamily="34" charset="0"/>
              </a:rPr>
            </a:br>
            <a:endParaRPr lang="en-US" sz="24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400" dirty="0">
                <a:solidFill>
                  <a:schemeClr val="accent2"/>
                </a:solidFill>
                <a:latin typeface="Calibri" panose="020F0502020204030204" pitchFamily="34" charset="0"/>
              </a:rPr>
              <a:t>T</a:t>
            </a:r>
            <a:r>
              <a:rPr lang="en-US" sz="2400" dirty="0" smtClean="0">
                <a:solidFill>
                  <a:schemeClr val="accent2"/>
                </a:solidFill>
                <a:latin typeface="Calibri" panose="020F0502020204030204" pitchFamily="34" charset="0"/>
              </a:rPr>
              <a:t>hose </a:t>
            </a:r>
            <a:r>
              <a:rPr lang="en-US" sz="2400" dirty="0">
                <a:solidFill>
                  <a:schemeClr val="accent2"/>
                </a:solidFill>
                <a:latin typeface="Calibri" panose="020F0502020204030204" pitchFamily="34" charset="0"/>
              </a:rPr>
              <a:t>professionals responsible for the procurement planning and execution of related activities </a:t>
            </a:r>
          </a:p>
        </p:txBody>
      </p:sp>
      <p:sp>
        <p:nvSpPr>
          <p:cNvPr id="6" name="TextBox 9"/>
          <p:cNvSpPr txBox="1"/>
          <p:nvPr/>
        </p:nvSpPr>
        <p:spPr>
          <a:xfrm>
            <a:off x="218365" y="167629"/>
            <a:ext cx="8243248"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2 </a:t>
            </a:r>
            <a:r>
              <a:rPr lang="en-GB" sz="3400" b="1" dirty="0">
                <a:solidFill>
                  <a:schemeClr val="accent2"/>
                </a:solidFill>
                <a:latin typeface="+mj-lt"/>
              </a:rPr>
              <a:t/>
            </a:r>
            <a:br>
              <a:rPr lang="en-GB" sz="3400" b="1" dirty="0">
                <a:solidFill>
                  <a:schemeClr val="accent2"/>
                </a:solidFill>
                <a:latin typeface="+mj-lt"/>
              </a:rPr>
            </a:br>
            <a:r>
              <a:rPr lang="en-GB" sz="3200" b="1" dirty="0" smtClean="0">
                <a:solidFill>
                  <a:schemeClr val="accent2"/>
                </a:solidFill>
                <a:latin typeface="+mj-lt"/>
              </a:rPr>
              <a:t>THE </a:t>
            </a:r>
            <a:r>
              <a:rPr lang="en-GB" sz="3200" b="1" dirty="0" smtClean="0">
                <a:solidFill>
                  <a:schemeClr val="accent2"/>
                </a:solidFill>
                <a:latin typeface="+mj-lt"/>
              </a:rPr>
              <a:t>“WHO WE DID IT FOR”</a:t>
            </a:r>
            <a:endParaRPr lang="en-GB" sz="3200" b="1" i="1" dirty="0">
              <a:solidFill>
                <a:schemeClr val="accent2"/>
              </a:solidFill>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1159" y="1579133"/>
            <a:ext cx="4817660" cy="1487605"/>
          </a:xfrm>
          <a:prstGeom prst="rect">
            <a:avLst/>
          </a:prstGeom>
        </p:spPr>
      </p:pic>
    </p:spTree>
    <p:extLst>
      <p:ext uri="{BB962C8B-B14F-4D97-AF65-F5344CB8AC3E}">
        <p14:creationId xmlns:p14="http://schemas.microsoft.com/office/powerpoint/2010/main" val="2587215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2237009111"/>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5732338"/>
          </a:xfrm>
          <a:prstGeom prst="rect">
            <a:avLst/>
          </a:prstGeom>
        </p:spPr>
        <p:txBody>
          <a:bodyPr wrap="square">
            <a:spAutoFit/>
          </a:bodyPr>
          <a:lstStyle/>
          <a:p>
            <a:pPr marL="342900" indent="-342900">
              <a:buFont typeface="Wingdings" panose="05000000000000000000" pitchFamily="2" charset="2"/>
              <a:buChar char="§"/>
            </a:pPr>
            <a:r>
              <a:rPr lang="en-US" sz="2400" b="1" u="sng" dirty="0" smtClean="0">
                <a:solidFill>
                  <a:schemeClr val="accent2"/>
                </a:solidFill>
                <a:latin typeface="Calibri" panose="020F0502020204030204" pitchFamily="34" charset="0"/>
              </a:rPr>
              <a:t>Structure</a:t>
            </a:r>
            <a:r>
              <a:rPr lang="en-US" sz="2000" dirty="0" smtClean="0">
                <a:solidFill>
                  <a:schemeClr val="accent2"/>
                </a:solidFill>
                <a:latin typeface="Calibri" panose="020F0502020204030204" pitchFamily="34" charset="0"/>
              </a:rPr>
              <a:t>:</a:t>
            </a:r>
          </a:p>
          <a:p>
            <a:pPr marL="628650" lvl="1" indent="-268288">
              <a:spcBef>
                <a:spcPts val="400"/>
              </a:spcBef>
              <a:spcAft>
                <a:spcPts val="300"/>
              </a:spcAft>
              <a:buFont typeface="Arial" panose="020B0604020202020204" pitchFamily="34" charset="0"/>
              <a:buChar char="•"/>
            </a:pPr>
            <a:r>
              <a:rPr lang="nl-NL" sz="2000" dirty="0">
                <a:solidFill>
                  <a:schemeClr val="accent2"/>
                </a:solidFill>
                <a:latin typeface="Calibri" panose="020F0502020204030204" pitchFamily="34" charset="0"/>
              </a:rPr>
              <a:t>Section 1: Introduction</a:t>
            </a:r>
          </a:p>
          <a:p>
            <a:pPr marL="628650" lvl="1" indent="-268288">
              <a:spcBef>
                <a:spcPts val="400"/>
              </a:spcBef>
              <a:spcAft>
                <a:spcPts val="300"/>
              </a:spcAft>
              <a:buFont typeface="Arial" panose="020B0604020202020204" pitchFamily="34" charset="0"/>
              <a:buChar char="•"/>
            </a:pPr>
            <a:r>
              <a:rPr lang="nl-NL" sz="2000" dirty="0">
                <a:solidFill>
                  <a:schemeClr val="accent2"/>
                </a:solidFill>
                <a:latin typeface="Calibri" panose="020F0502020204030204" pitchFamily="34" charset="0"/>
              </a:rPr>
              <a:t>Section 2: A step-by-step approach to innovation procurement (PCP&amp;PPI)</a:t>
            </a:r>
          </a:p>
          <a:p>
            <a:pPr marL="628650" lvl="1" indent="-268288">
              <a:spcBef>
                <a:spcPts val="400"/>
              </a:spcBef>
              <a:spcAft>
                <a:spcPts val="300"/>
              </a:spcAft>
              <a:buFont typeface="Arial" panose="020B0604020202020204" pitchFamily="34" charset="0"/>
              <a:buChar char="•"/>
            </a:pPr>
            <a:r>
              <a:rPr lang="nl-NL" sz="2000" dirty="0">
                <a:solidFill>
                  <a:schemeClr val="accent2"/>
                </a:solidFill>
                <a:latin typeface="Calibri" panose="020F0502020204030204" pitchFamily="34" charset="0"/>
              </a:rPr>
              <a:t>Section 3: Joint </a:t>
            </a:r>
            <a:r>
              <a:rPr lang="nl-NL" sz="2000" dirty="0" err="1" smtClean="0">
                <a:solidFill>
                  <a:schemeClr val="accent2"/>
                </a:solidFill>
                <a:latin typeface="Calibri" panose="020F0502020204030204" pitchFamily="34" charset="0"/>
              </a:rPr>
              <a:t>procurement</a:t>
            </a:r>
            <a:r>
              <a:rPr lang="nl-NL" sz="2000" dirty="0" smtClean="0">
                <a:solidFill>
                  <a:schemeClr val="accent2"/>
                </a:solidFill>
                <a:latin typeface="Calibri" panose="020F0502020204030204" pitchFamily="34" charset="0"/>
              </a:rPr>
              <a:t/>
            </a:r>
            <a:br>
              <a:rPr lang="nl-NL" sz="2000" dirty="0" smtClean="0">
                <a:solidFill>
                  <a:schemeClr val="accent2"/>
                </a:solidFill>
                <a:latin typeface="Calibri" panose="020F0502020204030204" pitchFamily="34" charset="0"/>
              </a:rPr>
            </a:br>
            <a:endParaRPr lang="nl-NL" sz="1000" dirty="0">
              <a:solidFill>
                <a:schemeClr val="accent2"/>
              </a:solidFill>
              <a:latin typeface="Calibri" panose="020F0502020204030204" pitchFamily="34" charset="0"/>
            </a:endParaRPr>
          </a:p>
          <a:p>
            <a:pPr marL="342900" lvl="0" indent="-342900" algn="just">
              <a:spcBef>
                <a:spcPts val="400"/>
              </a:spcBef>
              <a:spcAft>
                <a:spcPts val="300"/>
              </a:spcAft>
              <a:buFont typeface="Wingdings" panose="05000000000000000000" pitchFamily="2" charset="2"/>
              <a:buChar char=""/>
            </a:pPr>
            <a:r>
              <a:rPr lang="en-GB" sz="2400" b="1" u="sng" dirty="0">
                <a:solidFill>
                  <a:schemeClr val="accent2"/>
                </a:solidFill>
                <a:latin typeface="Calibri" panose="020F0502020204030204" pitchFamily="34" charset="0"/>
              </a:rPr>
              <a:t>Objectives</a:t>
            </a:r>
            <a:r>
              <a:rPr lang="en-GB" sz="2000" dirty="0">
                <a:solidFill>
                  <a:schemeClr val="accent2"/>
                </a:solidFill>
                <a:latin typeface="Calibri" panose="020F0502020204030204" pitchFamily="34" charset="0"/>
              </a:rPr>
              <a:t>:</a:t>
            </a:r>
          </a:p>
          <a:p>
            <a:pPr marL="628650" lvl="1" indent="-268288" algn="just">
              <a:spcBef>
                <a:spcPts val="400"/>
              </a:spcBef>
              <a:spcAft>
                <a:spcPts val="300"/>
              </a:spcAft>
              <a:buFont typeface="Arial" panose="020B0604020202020204" pitchFamily="34" charset="0"/>
              <a:buChar char="•"/>
            </a:pPr>
            <a:r>
              <a:rPr lang="en-GB" sz="2000" dirty="0">
                <a:solidFill>
                  <a:schemeClr val="accent2"/>
                </a:solidFill>
                <a:latin typeface="Calibri" panose="020F0502020204030204" pitchFamily="34" charset="0"/>
              </a:rPr>
              <a:t>What form of innovation procurement a public procurer could </a:t>
            </a:r>
            <a:r>
              <a:rPr lang="en-GB" sz="2000" dirty="0" smtClean="0">
                <a:solidFill>
                  <a:schemeClr val="accent2"/>
                </a:solidFill>
                <a:latin typeface="Calibri" panose="020F0502020204030204" pitchFamily="34" charset="0"/>
              </a:rPr>
              <a:t>choose</a:t>
            </a:r>
            <a:endParaRPr lang="en-US" sz="2000" dirty="0">
              <a:solidFill>
                <a:schemeClr val="accent2"/>
              </a:solidFill>
              <a:latin typeface="Calibri" panose="020F0502020204030204" pitchFamily="34" charset="0"/>
            </a:endParaRPr>
          </a:p>
          <a:p>
            <a:pPr marL="628650" lvl="1" indent="-268288" algn="just">
              <a:lnSpc>
                <a:spcPct val="115000"/>
              </a:lnSpc>
              <a:spcBef>
                <a:spcPts val="400"/>
              </a:spcBef>
              <a:spcAft>
                <a:spcPts val="300"/>
              </a:spcAft>
              <a:buFont typeface="Arial" panose="020B0604020202020204" pitchFamily="34" charset="0"/>
              <a:buChar char="•"/>
            </a:pPr>
            <a:r>
              <a:rPr lang="en-GB" sz="2000" dirty="0">
                <a:solidFill>
                  <a:schemeClr val="accent2"/>
                </a:solidFill>
                <a:latin typeface="Calibri" panose="020F0502020204030204" pitchFamily="34" charset="0"/>
              </a:rPr>
              <a:t>What are the main steps that public procurers should consider when preparing and implementing an innovation procurement </a:t>
            </a:r>
            <a:r>
              <a:rPr lang="en-GB" sz="2000" dirty="0" smtClean="0">
                <a:solidFill>
                  <a:schemeClr val="accent2"/>
                </a:solidFill>
                <a:latin typeface="Calibri" panose="020F0502020204030204" pitchFamily="34" charset="0"/>
              </a:rPr>
              <a:t>procedure</a:t>
            </a:r>
            <a:endParaRPr lang="en-US" sz="2000" dirty="0">
              <a:solidFill>
                <a:schemeClr val="accent2"/>
              </a:solidFill>
              <a:latin typeface="Calibri" panose="020F0502020204030204" pitchFamily="34" charset="0"/>
            </a:endParaRPr>
          </a:p>
          <a:p>
            <a:pPr marL="628650" lvl="1" indent="-268288" algn="just">
              <a:spcBef>
                <a:spcPts val="400"/>
              </a:spcBef>
              <a:spcAft>
                <a:spcPts val="300"/>
              </a:spcAft>
              <a:buFont typeface="Arial" panose="020B0604020202020204" pitchFamily="34" charset="0"/>
              <a:buChar char="•"/>
            </a:pPr>
            <a:r>
              <a:rPr lang="en-GB" sz="2000" dirty="0">
                <a:solidFill>
                  <a:schemeClr val="accent2"/>
                </a:solidFill>
                <a:latin typeface="Calibri" panose="020F0502020204030204" pitchFamily="34" charset="0"/>
              </a:rPr>
              <a:t>Why each of these steps is </a:t>
            </a:r>
            <a:r>
              <a:rPr lang="en-GB" sz="2000" dirty="0" smtClean="0">
                <a:solidFill>
                  <a:schemeClr val="accent2"/>
                </a:solidFill>
                <a:latin typeface="Calibri" panose="020F0502020204030204" pitchFamily="34" charset="0"/>
              </a:rPr>
              <a:t>important</a:t>
            </a:r>
            <a:endParaRPr lang="en-US" sz="2000" dirty="0">
              <a:solidFill>
                <a:schemeClr val="accent2"/>
              </a:solidFill>
              <a:latin typeface="Calibri" panose="020F0502020204030204" pitchFamily="34" charset="0"/>
            </a:endParaRPr>
          </a:p>
          <a:p>
            <a:pPr marL="628650" lvl="1" indent="-268288" algn="just">
              <a:spcBef>
                <a:spcPts val="400"/>
              </a:spcBef>
              <a:spcAft>
                <a:spcPts val="300"/>
              </a:spcAft>
              <a:buFont typeface="Arial" panose="020B0604020202020204" pitchFamily="34" charset="0"/>
              <a:buChar char="•"/>
            </a:pPr>
            <a:r>
              <a:rPr lang="en-GB" sz="2000" dirty="0">
                <a:solidFill>
                  <a:schemeClr val="accent2"/>
                </a:solidFill>
                <a:latin typeface="Calibri" panose="020F0502020204030204" pitchFamily="34" charset="0"/>
              </a:rPr>
              <a:t>How to implement each of these </a:t>
            </a:r>
            <a:r>
              <a:rPr lang="en-GB" sz="2000" dirty="0" smtClean="0">
                <a:solidFill>
                  <a:schemeClr val="accent2"/>
                </a:solidFill>
                <a:latin typeface="Calibri" panose="020F0502020204030204" pitchFamily="34" charset="0"/>
              </a:rPr>
              <a:t>steps</a:t>
            </a:r>
            <a:endParaRPr lang="en-US" sz="2000" dirty="0">
              <a:solidFill>
                <a:schemeClr val="accent2"/>
              </a:solidFill>
              <a:latin typeface="Calibri" panose="020F0502020204030204" pitchFamily="34" charset="0"/>
            </a:endParaRPr>
          </a:p>
          <a:p>
            <a:pPr marL="628650" lvl="1" indent="-268288" algn="just">
              <a:spcBef>
                <a:spcPts val="400"/>
              </a:spcBef>
              <a:spcAft>
                <a:spcPts val="300"/>
              </a:spcAft>
              <a:buFont typeface="Arial" panose="020B0604020202020204" pitchFamily="34" charset="0"/>
              <a:buChar char="•"/>
            </a:pPr>
            <a:r>
              <a:rPr lang="en-GB" sz="2000" dirty="0">
                <a:solidFill>
                  <a:schemeClr val="accent2"/>
                </a:solidFill>
                <a:latin typeface="Calibri" panose="020F0502020204030204" pitchFamily="34" charset="0"/>
              </a:rPr>
              <a:t>How to implement joint </a:t>
            </a:r>
            <a:r>
              <a:rPr lang="en-GB" sz="2000" dirty="0" smtClean="0">
                <a:solidFill>
                  <a:schemeClr val="accent2"/>
                </a:solidFill>
                <a:latin typeface="Calibri" panose="020F0502020204030204" pitchFamily="34" charset="0"/>
              </a:rPr>
              <a:t>procurement</a:t>
            </a: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spTree>
    <p:extLst>
      <p:ext uri="{BB962C8B-B14F-4D97-AF65-F5344CB8AC3E}">
        <p14:creationId xmlns:p14="http://schemas.microsoft.com/office/powerpoint/2010/main" val="39801571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8073" y="1367958"/>
            <a:ext cx="8347311" cy="4770537"/>
          </a:xfrm>
          <a:prstGeom prst="rect">
            <a:avLst/>
          </a:prstGeom>
        </p:spPr>
        <p:txBody>
          <a:bodyPr wrap="square">
            <a:spAutoFit/>
          </a:bodyPr>
          <a:lstStyle/>
          <a:p>
            <a:pPr marL="342900" indent="-342900">
              <a:buFont typeface="Wingdings" panose="05000000000000000000" pitchFamily="2" charset="2"/>
              <a:buChar char="§"/>
            </a:pPr>
            <a:r>
              <a:rPr lang="en-US" sz="2400" b="1" u="sng" dirty="0" smtClean="0">
                <a:solidFill>
                  <a:schemeClr val="accent2"/>
                </a:solidFill>
                <a:latin typeface="Calibri" panose="020F0502020204030204" pitchFamily="34" charset="0"/>
              </a:rPr>
              <a:t>Important issues clarified by Module 2</a:t>
            </a:r>
            <a:r>
              <a:rPr lang="en-US" sz="2400" dirty="0" smtClean="0">
                <a:solidFill>
                  <a:schemeClr val="accent2"/>
                </a:solidFill>
                <a:latin typeface="Calibri" panose="020F0502020204030204" pitchFamily="34" charset="0"/>
              </a:rPr>
              <a:t>:</a:t>
            </a:r>
          </a:p>
          <a:p>
            <a:pPr marL="285750"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marL="896938" lvl="1" indent="-439738">
              <a:buFont typeface="Arial" panose="020B0604020202020204" pitchFamily="34" charset="0"/>
              <a:buChar char="•"/>
            </a:pPr>
            <a:r>
              <a:rPr lang="en-US" sz="2000" dirty="0">
                <a:solidFill>
                  <a:schemeClr val="accent2"/>
                </a:solidFill>
                <a:latin typeface="Calibri" panose="020F0502020204030204" pitchFamily="34" charset="0"/>
              </a:rPr>
              <a:t>T</a:t>
            </a:r>
            <a:r>
              <a:rPr lang="en-US" sz="2000" dirty="0" smtClean="0">
                <a:solidFill>
                  <a:schemeClr val="accent2"/>
                </a:solidFill>
                <a:latin typeface="Calibri" panose="020F0502020204030204" pitchFamily="34" charset="0"/>
              </a:rPr>
              <a:t>he </a:t>
            </a:r>
            <a:r>
              <a:rPr lang="en-US" sz="2000" dirty="0">
                <a:solidFill>
                  <a:schemeClr val="accent2"/>
                </a:solidFill>
                <a:latin typeface="Calibri" panose="020F0502020204030204" pitchFamily="34" charset="0"/>
              </a:rPr>
              <a:t>pre-requisites for a successful implementation of Pre-Commercial Procurement (PCP) and of Public Procurement of Innovative Solutions (PPI</a:t>
            </a:r>
            <a:r>
              <a:rPr lang="en-US" sz="2000" dirty="0" smtClean="0">
                <a:solidFill>
                  <a:schemeClr val="accent2"/>
                </a:solidFill>
                <a:latin typeface="Calibri" panose="020F0502020204030204" pitchFamily="34" charset="0"/>
              </a:rPr>
              <a:t>);</a:t>
            </a:r>
          </a:p>
          <a:p>
            <a:pPr marL="896938" lvl="1" indent="-439738"/>
            <a:endParaRPr lang="en-US" sz="2000" dirty="0">
              <a:solidFill>
                <a:schemeClr val="accent2"/>
              </a:solidFill>
              <a:latin typeface="Calibri" panose="020F0502020204030204" pitchFamily="34" charset="0"/>
            </a:endParaRPr>
          </a:p>
          <a:p>
            <a:pPr marL="896938" lvl="1" indent="-439738">
              <a:buFont typeface="Arial" panose="020B0604020202020204" pitchFamily="34" charset="0"/>
              <a:buChar char="•"/>
            </a:pPr>
            <a:r>
              <a:rPr lang="en-US" sz="2000" dirty="0">
                <a:solidFill>
                  <a:schemeClr val="accent2"/>
                </a:solidFill>
                <a:latin typeface="Calibri" panose="020F0502020204030204" pitchFamily="34" charset="0"/>
              </a:rPr>
              <a:t>H</a:t>
            </a:r>
            <a:r>
              <a:rPr lang="en-US" sz="2000" dirty="0" smtClean="0">
                <a:solidFill>
                  <a:schemeClr val="accent2"/>
                </a:solidFill>
                <a:latin typeface="Calibri" panose="020F0502020204030204" pitchFamily="34" charset="0"/>
              </a:rPr>
              <a:t>ow </a:t>
            </a:r>
            <a:r>
              <a:rPr lang="en-US" sz="2000" dirty="0">
                <a:solidFill>
                  <a:schemeClr val="accent2"/>
                </a:solidFill>
                <a:latin typeface="Calibri" panose="020F0502020204030204" pitchFamily="34" charset="0"/>
              </a:rPr>
              <a:t>to prepare and implement a PCP and/or PPI procurement, covering the activities before and during the procurement procedure up to the award of the procurement contract(s); </a:t>
            </a:r>
            <a:r>
              <a:rPr lang="en-US" sz="2000" dirty="0" smtClean="0">
                <a:solidFill>
                  <a:schemeClr val="accent2"/>
                </a:solidFill>
                <a:latin typeface="Calibri" panose="020F0502020204030204" pitchFamily="34" charset="0"/>
              </a:rPr>
              <a:t>and</a:t>
            </a:r>
          </a:p>
          <a:p>
            <a:pPr marL="896938" lvl="1" indent="-439738"/>
            <a:endParaRPr lang="en-US" sz="2000" dirty="0">
              <a:solidFill>
                <a:schemeClr val="accent2"/>
              </a:solidFill>
              <a:latin typeface="Calibri" panose="020F0502020204030204" pitchFamily="34" charset="0"/>
            </a:endParaRPr>
          </a:p>
          <a:p>
            <a:pPr marL="896938" lvl="1" indent="-439738">
              <a:buFont typeface="Arial" panose="020B0604020202020204" pitchFamily="34" charset="0"/>
              <a:buChar char="•"/>
            </a:pPr>
            <a:r>
              <a:rPr lang="en-US" sz="2000" dirty="0">
                <a:solidFill>
                  <a:schemeClr val="accent2"/>
                </a:solidFill>
                <a:latin typeface="Calibri" panose="020F0502020204030204" pitchFamily="34" charset="0"/>
              </a:rPr>
              <a:t>H</a:t>
            </a:r>
            <a:r>
              <a:rPr lang="en-US" sz="2000" dirty="0" smtClean="0">
                <a:solidFill>
                  <a:schemeClr val="accent2"/>
                </a:solidFill>
                <a:latin typeface="Calibri" panose="020F0502020204030204" pitchFamily="34" charset="0"/>
              </a:rPr>
              <a:t>ow </a:t>
            </a:r>
            <a:r>
              <a:rPr lang="en-US" sz="2000" dirty="0">
                <a:solidFill>
                  <a:schemeClr val="accent2"/>
                </a:solidFill>
                <a:latin typeface="Calibri" panose="020F0502020204030204" pitchFamily="34" charset="0"/>
              </a:rPr>
              <a:t>to manage and monitor an ongoing PCP and/or PPI procurement, covering the activities to be undertaken after the award of the procurement contract(s) and during the implementation of the PCP / PPI contract. </a:t>
            </a: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18" y="2063016"/>
            <a:ext cx="800100" cy="830309"/>
          </a:xfrm>
          <a:prstGeom prst="rect">
            <a:avLst/>
          </a:prstGeom>
        </p:spPr>
      </p:pic>
      <p:pic>
        <p:nvPicPr>
          <p:cNvPr id="3" name="Picture 2"/>
          <p:cNvPicPr>
            <a:picLocks noChangeAspect="1"/>
          </p:cNvPicPr>
          <p:nvPr/>
        </p:nvPicPr>
        <p:blipFill>
          <a:blip r:embed="rId5"/>
          <a:stretch>
            <a:fillRect/>
          </a:stretch>
        </p:blipFill>
        <p:spPr>
          <a:xfrm>
            <a:off x="276618" y="3219581"/>
            <a:ext cx="798645" cy="835224"/>
          </a:xfrm>
          <a:prstGeom prst="rect">
            <a:avLst/>
          </a:prstGeom>
        </p:spPr>
      </p:pic>
      <p:pic>
        <p:nvPicPr>
          <p:cNvPr id="5" name="Picture 4"/>
          <p:cNvPicPr>
            <a:picLocks noChangeAspect="1"/>
          </p:cNvPicPr>
          <p:nvPr/>
        </p:nvPicPr>
        <p:blipFill>
          <a:blip r:embed="rId5"/>
          <a:stretch>
            <a:fillRect/>
          </a:stretch>
        </p:blipFill>
        <p:spPr>
          <a:xfrm>
            <a:off x="256522" y="4381061"/>
            <a:ext cx="798645" cy="835224"/>
          </a:xfrm>
          <a:prstGeom prst="rect">
            <a:avLst/>
          </a:prstGeom>
        </p:spPr>
      </p:pic>
    </p:spTree>
    <p:extLst>
      <p:ext uri="{BB962C8B-B14F-4D97-AF65-F5344CB8AC3E}">
        <p14:creationId xmlns:p14="http://schemas.microsoft.com/office/powerpoint/2010/main" val="2093488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95785" y="1367958"/>
            <a:ext cx="8229599" cy="5016758"/>
          </a:xfrm>
          <a:prstGeom prst="rect">
            <a:avLst/>
          </a:prstGeom>
        </p:spPr>
        <p:txBody>
          <a:bodyPr wrap="square">
            <a:spAutoFit/>
          </a:bodyPr>
          <a:lstStyle/>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Covers all the phases in a procurement process, namely the steps required in the “before procurement”, “during procurement” and “after procurement” stages and explains how to address each step:</a:t>
            </a:r>
          </a:p>
          <a:p>
            <a:pPr lvl="1"/>
            <a:endParaRPr lang="en-US" sz="2000" dirty="0" smtClean="0">
              <a:solidFill>
                <a:schemeClr val="accent2"/>
              </a:solidFill>
              <a:latin typeface="Calibri" panose="020F0502020204030204" pitchFamily="34" charset="0"/>
            </a:endParaRP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Needs </a:t>
            </a:r>
            <a:r>
              <a:rPr lang="en-US" sz="2000" dirty="0">
                <a:solidFill>
                  <a:schemeClr val="accent2"/>
                </a:solidFill>
                <a:latin typeface="Calibri" panose="020F0502020204030204" pitchFamily="34" charset="0"/>
              </a:rPr>
              <a:t>identification and assessment; </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Prior </a:t>
            </a:r>
            <a:r>
              <a:rPr lang="en-US" sz="2000" dirty="0">
                <a:solidFill>
                  <a:schemeClr val="accent2"/>
                </a:solidFill>
                <a:latin typeface="Calibri" panose="020F0502020204030204" pitchFamily="34" charset="0"/>
              </a:rPr>
              <a:t>art analysis and IPR search</a:t>
            </a:r>
            <a:r>
              <a:rPr lang="en-US" sz="2000" dirty="0" smtClean="0">
                <a:solidFill>
                  <a:schemeClr val="accent2"/>
                </a:solidFill>
                <a:latin typeface="Calibri" panose="020F0502020204030204" pitchFamily="34" charset="0"/>
              </a:rPr>
              <a:t>;</a:t>
            </a:r>
          </a:p>
          <a:p>
            <a:pPr marL="1200150" lvl="2" indent="-285750">
              <a:buFont typeface="Arial" panose="020B0604020202020204" pitchFamily="34" charset="0"/>
              <a:buChar char="•"/>
            </a:pPr>
            <a:r>
              <a:rPr lang="en-US" sz="2000" dirty="0">
                <a:solidFill>
                  <a:schemeClr val="accent2"/>
                </a:solidFill>
                <a:latin typeface="Calibri" panose="020F0502020204030204" pitchFamily="34" charset="0"/>
              </a:rPr>
              <a:t>Analysis of the regulatory, certification, </a:t>
            </a:r>
            <a:r>
              <a:rPr lang="en-US" sz="2000" dirty="0" err="1">
                <a:solidFill>
                  <a:schemeClr val="accent2"/>
                </a:solidFill>
                <a:latin typeface="Calibri" panose="020F0502020204030204" pitchFamily="34" charset="0"/>
              </a:rPr>
              <a:t>standardisation</a:t>
            </a:r>
            <a:r>
              <a:rPr lang="en-US" sz="2000" dirty="0">
                <a:solidFill>
                  <a:schemeClr val="accent2"/>
                </a:solidFill>
                <a:latin typeface="Calibri" panose="020F0502020204030204" pitchFamily="34" charset="0"/>
              </a:rPr>
              <a:t> environment;</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a business-case;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Open </a:t>
            </a:r>
            <a:r>
              <a:rPr lang="en-US" sz="2000" dirty="0">
                <a:solidFill>
                  <a:schemeClr val="accent2"/>
                </a:solidFill>
                <a:latin typeface="Calibri" panose="020F0502020204030204" pitchFamily="34" charset="0"/>
              </a:rPr>
              <a:t>market consultation;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IPR </a:t>
            </a:r>
            <a:r>
              <a:rPr lang="en-US" sz="2000" dirty="0">
                <a:solidFill>
                  <a:schemeClr val="accent2"/>
                </a:solidFill>
                <a:latin typeface="Calibri" panose="020F0502020204030204" pitchFamily="34" charset="0"/>
              </a:rPr>
              <a:t>and confidentiality strategies and setting the link to standardization;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the tender documentation;</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Conducting </a:t>
            </a:r>
            <a:r>
              <a:rPr lang="en-US" sz="2000" dirty="0">
                <a:solidFill>
                  <a:schemeClr val="accent2"/>
                </a:solidFill>
                <a:latin typeface="Calibri" panose="020F0502020204030204" pitchFamily="34" charset="0"/>
              </a:rPr>
              <a:t>the procedure;</a:t>
            </a:r>
          </a:p>
          <a:p>
            <a:pPr marL="1200150" lvl="2" indent="-285750">
              <a:buFont typeface="Arial" panose="020B0604020202020204" pitchFamily="34" charset="0"/>
              <a:buChar char="•"/>
            </a:pPr>
            <a:r>
              <a:rPr lang="en-US" sz="2000" dirty="0" smtClean="0">
                <a:solidFill>
                  <a:schemeClr val="accent2"/>
                </a:solidFill>
                <a:latin typeface="Calibri" panose="020F0502020204030204" pitchFamily="34" charset="0"/>
              </a:rPr>
              <a:t>Monitoring </a:t>
            </a:r>
            <a:r>
              <a:rPr lang="en-US" sz="2000" dirty="0">
                <a:solidFill>
                  <a:schemeClr val="accent2"/>
                </a:solidFill>
                <a:latin typeface="Calibri" panose="020F0502020204030204" pitchFamily="34" charset="0"/>
              </a:rPr>
              <a:t>and evaluating the contract </a:t>
            </a:r>
            <a:r>
              <a:rPr lang="en-US" sz="2000" dirty="0" smtClean="0">
                <a:solidFill>
                  <a:schemeClr val="accent2"/>
                </a:solidFill>
                <a:latin typeface="Calibri" panose="020F0502020204030204" pitchFamily="34" charset="0"/>
              </a:rPr>
              <a:t>performance;</a:t>
            </a:r>
          </a:p>
          <a:p>
            <a:pPr marL="1200150" lvl="2" indent="-285750">
              <a:buFont typeface="Arial" panose="020B0604020202020204" pitchFamily="34" charset="0"/>
              <a:buChar char="•"/>
            </a:pPr>
            <a:r>
              <a:rPr lang="nl-NL" sz="2000" dirty="0" smtClean="0">
                <a:solidFill>
                  <a:schemeClr val="accent2"/>
                </a:solidFill>
                <a:latin typeface="Calibri" panose="020F0502020204030204" pitchFamily="34" charset="0"/>
              </a:rPr>
              <a:t>Managing “after the contract” issues</a:t>
            </a:r>
            <a:endParaRPr lang="en-US" sz="2000" dirty="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2" name="Picture 1"/>
          <p:cNvPicPr>
            <a:picLocks noChangeAspect="1"/>
          </p:cNvPicPr>
          <p:nvPr/>
        </p:nvPicPr>
        <p:blipFill>
          <a:blip r:embed="rId4"/>
          <a:stretch>
            <a:fillRect/>
          </a:stretch>
        </p:blipFill>
        <p:spPr>
          <a:xfrm>
            <a:off x="244783" y="1367958"/>
            <a:ext cx="798645" cy="835224"/>
          </a:xfrm>
          <a:prstGeom prst="rect">
            <a:avLst/>
          </a:prstGeom>
        </p:spPr>
      </p:pic>
    </p:spTree>
    <p:extLst>
      <p:ext uri="{BB962C8B-B14F-4D97-AF65-F5344CB8AC3E}">
        <p14:creationId xmlns:p14="http://schemas.microsoft.com/office/powerpoint/2010/main" val="854216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2</a:t>
            </a:r>
            <a:endParaRPr lang="en-GB" sz="3600" b="1" i="1" dirty="0">
              <a:solidFill>
                <a:schemeClr val="accent2"/>
              </a:solidFill>
              <a:latin typeface="+mj-lt"/>
            </a:endParaRPr>
          </a:p>
        </p:txBody>
      </p:sp>
      <p:pic>
        <p:nvPicPr>
          <p:cNvPr id="5" name="Afbeelding 3"/>
          <p:cNvPicPr>
            <a:picLocks/>
          </p:cNvPicPr>
          <p:nvPr/>
        </p:nvPicPr>
        <p:blipFill>
          <a:blip r:embed="rId4" cstate="print">
            <a:extLst>
              <a:ext uri="{28A0092B-C50C-407E-A947-70E740481C1C}">
                <a14:useLocalDpi xmlns:a14="http://schemas.microsoft.com/office/drawing/2010/main" val="0"/>
              </a:ext>
            </a:extLst>
          </a:blip>
          <a:srcRect t="1125" b="4587"/>
          <a:stretch>
            <a:fillRect/>
          </a:stretch>
        </p:blipFill>
        <p:spPr bwMode="auto">
          <a:xfrm>
            <a:off x="436729" y="1160060"/>
            <a:ext cx="7046252" cy="5527343"/>
          </a:xfrm>
          <a:prstGeom prst="rect">
            <a:avLst/>
          </a:prstGeom>
          <a:noFill/>
          <a:extLst/>
        </p:spPr>
      </p:pic>
    </p:spTree>
    <p:extLst>
      <p:ext uri="{BB962C8B-B14F-4D97-AF65-F5344CB8AC3E}">
        <p14:creationId xmlns:p14="http://schemas.microsoft.com/office/powerpoint/2010/main" val="2857929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1369408"/>
            <a:ext cx="8337557" cy="4708981"/>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There </a:t>
            </a:r>
            <a:r>
              <a:rPr lang="en-US" sz="2000" dirty="0">
                <a:solidFill>
                  <a:schemeClr val="accent2"/>
                </a:solidFill>
                <a:latin typeface="Calibri" panose="020F0502020204030204" pitchFamily="34" charset="0"/>
              </a:rPr>
              <a:t>is a particularly strong link between Module </a:t>
            </a:r>
            <a:r>
              <a:rPr lang="en-US" sz="2000" dirty="0" smtClean="0">
                <a:solidFill>
                  <a:schemeClr val="accent2"/>
                </a:solidFill>
                <a:latin typeface="Calibri" panose="020F0502020204030204" pitchFamily="34" charset="0"/>
              </a:rPr>
              <a:t>			2 </a:t>
            </a:r>
            <a:r>
              <a:rPr lang="en-US" sz="2000" dirty="0">
                <a:solidFill>
                  <a:schemeClr val="accent2"/>
                </a:solidFill>
                <a:latin typeface="Calibri" panose="020F0502020204030204" pitchFamily="34" charset="0"/>
              </a:rPr>
              <a:t>and Module 1 and, respectively, between Module </a:t>
            </a:r>
            <a:r>
              <a:rPr lang="en-US" sz="2000" dirty="0" smtClean="0">
                <a:solidFill>
                  <a:schemeClr val="accent2"/>
                </a:solidFill>
                <a:latin typeface="Calibri" panose="020F0502020204030204" pitchFamily="34" charset="0"/>
              </a:rPr>
              <a:t>			2 </a:t>
            </a:r>
            <a:r>
              <a:rPr lang="en-US" sz="2000" dirty="0">
                <a:solidFill>
                  <a:schemeClr val="accent2"/>
                </a:solidFill>
                <a:latin typeface="Calibri" panose="020F0502020204030204" pitchFamily="34" charset="0"/>
              </a:rPr>
              <a:t>and Module 3</a:t>
            </a:r>
            <a:r>
              <a:rPr lang="en-US" sz="2000" dirty="0" smtClean="0">
                <a:solidFill>
                  <a:schemeClr val="accent2"/>
                </a:solidFill>
                <a:latin typeface="Calibri" panose="020F0502020204030204" pitchFamily="34" charset="0"/>
              </a:rPr>
              <a:t>:</a:t>
            </a:r>
            <a:br>
              <a:rPr lang="en-US" sz="2000" dirty="0" smtClean="0">
                <a:solidFill>
                  <a:schemeClr val="accent2"/>
                </a:solidFill>
                <a:latin typeface="Calibri" panose="020F0502020204030204" pitchFamily="34" charset="0"/>
              </a:rPr>
            </a:br>
            <a:endParaRPr lang="en-US" sz="12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is based on and builds upon the content of Module </a:t>
            </a:r>
            <a:r>
              <a:rPr lang="en-US" sz="2000" dirty="0" smtClean="0">
                <a:solidFill>
                  <a:schemeClr val="accent2"/>
                </a:solidFill>
                <a:latin typeface="Calibri" panose="020F0502020204030204" pitchFamily="34" charset="0"/>
              </a:rPr>
              <a:t>1, </a:t>
            </a:r>
            <a:r>
              <a:rPr lang="en-US" sz="2000" dirty="0">
                <a:solidFill>
                  <a:schemeClr val="accent2"/>
                </a:solidFill>
                <a:latin typeface="Calibri" panose="020F0502020204030204" pitchFamily="34" charset="0"/>
              </a:rPr>
              <a:t>which sets the underlying rationale and benefits to undertaking innovation procurement, and explains the steps for the adoption of a national/regional innovation procurement </a:t>
            </a:r>
            <a:r>
              <a:rPr lang="en-US" sz="2000" dirty="0" smtClean="0">
                <a:solidFill>
                  <a:schemeClr val="accent2"/>
                </a:solidFill>
                <a:latin typeface="Calibri" panose="020F0502020204030204" pitchFamily="34" charset="0"/>
              </a:rPr>
              <a:t>policy</a:t>
            </a:r>
          </a:p>
          <a:p>
            <a:pPr lvl="1"/>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outlines the steps to be followed in the implementation of PCP and PPI, in full compliance with the legal </a:t>
            </a:r>
            <a:r>
              <a:rPr lang="en-US" sz="2000" dirty="0" smtClean="0">
                <a:solidFill>
                  <a:schemeClr val="accent2"/>
                </a:solidFill>
                <a:latin typeface="Calibri" panose="020F0502020204030204" pitchFamily="34" charset="0"/>
              </a:rPr>
              <a:t>framework detailed in Module 3 </a:t>
            </a:r>
          </a:p>
          <a:p>
            <a:pPr lvl="1"/>
            <a:endParaRPr lang="en-US" sz="2000" dirty="0" smtClean="0">
              <a:solidFill>
                <a:schemeClr val="accent2"/>
              </a:solidFill>
              <a:latin typeface="Calibri" panose="020F0502020204030204" pitchFamily="34" charset="0"/>
            </a:endParaRPr>
          </a:p>
        </p:txBody>
      </p:sp>
      <p:sp>
        <p:nvSpPr>
          <p:cNvPr id="6" name="TextBox 9"/>
          <p:cNvSpPr txBox="1"/>
          <p:nvPr/>
        </p:nvSpPr>
        <p:spPr>
          <a:xfrm>
            <a:off x="329201" y="375447"/>
            <a:ext cx="8243248"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2 – LINKS</a:t>
            </a:r>
            <a:endParaRPr lang="en-GB" sz="3400" b="1" i="1" dirty="0">
              <a:solidFill>
                <a:schemeClr val="accent2"/>
              </a:solidFill>
              <a:latin typeface="+mj-lt"/>
            </a:endParaRPr>
          </a:p>
        </p:txBody>
      </p:sp>
      <p:pic>
        <p:nvPicPr>
          <p:cNvPr id="3" name="Picture 2"/>
          <p:cNvPicPr>
            <a:picLocks noChangeAspect="1"/>
          </p:cNvPicPr>
          <p:nvPr/>
        </p:nvPicPr>
        <p:blipFill>
          <a:blip r:embed="rId4"/>
          <a:stretch>
            <a:fillRect/>
          </a:stretch>
        </p:blipFill>
        <p:spPr>
          <a:xfrm>
            <a:off x="543030" y="1505886"/>
            <a:ext cx="1912038" cy="1296537"/>
          </a:xfrm>
          <a:prstGeom prst="rect">
            <a:avLst/>
          </a:prstGeom>
        </p:spPr>
      </p:pic>
    </p:spTree>
    <p:extLst>
      <p:ext uri="{BB962C8B-B14F-4D97-AF65-F5344CB8AC3E}">
        <p14:creationId xmlns:p14="http://schemas.microsoft.com/office/powerpoint/2010/main" val="3022287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MODULES</a:t>
            </a:r>
            <a:endParaRPr lang="en-GB" sz="3600" b="1" i="1" dirty="0">
              <a:solidFill>
                <a:schemeClr val="accent2"/>
              </a:solidFill>
              <a:latin typeface="+mj-lt"/>
            </a:endParaRPr>
          </a:p>
        </p:txBody>
      </p:sp>
      <p:graphicFrame>
        <p:nvGraphicFramePr>
          <p:cNvPr id="4" name="Tijdelijke aanduiding voor inhoud 3"/>
          <p:cNvGraphicFramePr>
            <a:graphicFrameLocks/>
          </p:cNvGraphicFramePr>
          <p:nvPr>
            <p:extLst>
              <p:ext uri="{D42A27DB-BD31-4B8C-83A1-F6EECF244321}">
                <p14:modId xmlns:p14="http://schemas.microsoft.com/office/powerpoint/2010/main" val="38358743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9053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18365" y="2077725"/>
            <a:ext cx="8229599" cy="3631763"/>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a:t>
            </a:r>
          </a:p>
          <a:p>
            <a:pPr lvl="1"/>
            <a:endParaRPr lang="en-US" sz="2000" dirty="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600" dirty="0">
                <a:solidFill>
                  <a:schemeClr val="accent2"/>
                </a:solidFill>
                <a:latin typeface="Calibri" panose="020F0502020204030204" pitchFamily="34" charset="0"/>
              </a:rPr>
              <a:t>T</a:t>
            </a:r>
            <a:r>
              <a:rPr lang="en-US" sz="2600" dirty="0" smtClean="0">
                <a:solidFill>
                  <a:schemeClr val="accent2"/>
                </a:solidFill>
                <a:latin typeface="Calibri" panose="020F0502020204030204" pitchFamily="34" charset="0"/>
              </a:rPr>
              <a:t>he </a:t>
            </a:r>
            <a:r>
              <a:rPr lang="en-US" sz="2600" dirty="0">
                <a:solidFill>
                  <a:schemeClr val="accent2"/>
                </a:solidFill>
                <a:latin typeface="Calibri" panose="020F0502020204030204" pitchFamily="34" charset="0"/>
              </a:rPr>
              <a:t>legal expert within the public </a:t>
            </a:r>
            <a:r>
              <a:rPr lang="en-US" sz="2600" dirty="0" smtClean="0">
                <a:solidFill>
                  <a:schemeClr val="accent2"/>
                </a:solidFill>
                <a:latin typeface="Calibri" panose="020F0502020204030204" pitchFamily="34" charset="0"/>
              </a:rPr>
              <a:t>procurer </a:t>
            </a:r>
            <a:r>
              <a:rPr lang="en-US" sz="2600" dirty="0" smtClean="0">
                <a:solidFill>
                  <a:schemeClr val="accent2"/>
                </a:solidFill>
                <a:latin typeface="Calibri" panose="020F0502020204030204" pitchFamily="34" charset="0"/>
              </a:rPr>
              <a:t/>
            </a:r>
            <a:br>
              <a:rPr lang="en-US" sz="2600" dirty="0" smtClean="0">
                <a:solidFill>
                  <a:schemeClr val="accent2"/>
                </a:solidFill>
                <a:latin typeface="Calibri" panose="020F0502020204030204" pitchFamily="34" charset="0"/>
              </a:rPr>
            </a:br>
            <a:endParaRPr lang="en-US" sz="2600" dirty="0" smtClean="0">
              <a:solidFill>
                <a:schemeClr val="accent2"/>
              </a:solidFill>
              <a:latin typeface="Calibri" panose="020F0502020204030204" pitchFamily="34" charset="0"/>
            </a:endParaRPr>
          </a:p>
          <a:p>
            <a:pPr marL="800100" lvl="1" indent="-342900">
              <a:buFont typeface="Arial" panose="020B0604020202020204" pitchFamily="34" charset="0"/>
              <a:buChar char="•"/>
            </a:pPr>
            <a:r>
              <a:rPr lang="en-US" sz="2600" dirty="0" smtClean="0">
                <a:solidFill>
                  <a:schemeClr val="accent2"/>
                </a:solidFill>
                <a:latin typeface="Calibri" panose="020F0502020204030204" pitchFamily="34" charset="0"/>
              </a:rPr>
              <a:t>The </a:t>
            </a:r>
            <a:r>
              <a:rPr lang="en-US" sz="2600" dirty="0">
                <a:solidFill>
                  <a:schemeClr val="accent2"/>
                </a:solidFill>
                <a:latin typeface="Calibri" panose="020F0502020204030204" pitchFamily="34" charset="0"/>
              </a:rPr>
              <a:t>persons responsible for checking compliance of the procurement documents with the applicable legal provisions</a:t>
            </a:r>
          </a:p>
        </p:txBody>
      </p:sp>
      <p:sp>
        <p:nvSpPr>
          <p:cNvPr id="6" name="TextBox 9"/>
          <p:cNvSpPr txBox="1"/>
          <p:nvPr/>
        </p:nvSpPr>
        <p:spPr>
          <a:xfrm>
            <a:off x="218365" y="167629"/>
            <a:ext cx="8243248" cy="113877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3 </a:t>
            </a:r>
            <a:r>
              <a:rPr lang="en-GB" sz="3400" b="1" dirty="0" smtClean="0">
                <a:solidFill>
                  <a:schemeClr val="accent2"/>
                </a:solidFill>
                <a:latin typeface="+mj-lt"/>
              </a:rPr>
              <a:t/>
            </a:r>
            <a:br>
              <a:rPr lang="en-GB" sz="3400" b="1" dirty="0" smtClean="0">
                <a:solidFill>
                  <a:schemeClr val="accent2"/>
                </a:solidFill>
                <a:latin typeface="+mj-lt"/>
              </a:rPr>
            </a:br>
            <a:r>
              <a:rPr lang="en-GB" sz="3200" b="1" dirty="0" smtClean="0">
                <a:solidFill>
                  <a:schemeClr val="accent2"/>
                </a:solidFill>
                <a:latin typeface="+mj-lt"/>
              </a:rPr>
              <a:t>THE </a:t>
            </a:r>
            <a:r>
              <a:rPr lang="en-GB" sz="3200" b="1" dirty="0" smtClean="0">
                <a:solidFill>
                  <a:schemeClr val="accent2"/>
                </a:solidFill>
                <a:latin typeface="+mj-lt"/>
              </a:rPr>
              <a:t>“WHO WE DID IT FOR”</a:t>
            </a:r>
            <a:endParaRPr lang="en-GB" sz="3200" b="1" i="1" dirty="0">
              <a:solidFill>
                <a:schemeClr val="accent2"/>
              </a:solidFill>
              <a:latin typeface="+mj-lt"/>
            </a:endParaRPr>
          </a:p>
        </p:txBody>
      </p:sp>
      <p:pic>
        <p:nvPicPr>
          <p:cNvPr id="2" name="Picture 1"/>
          <p:cNvPicPr>
            <a:picLocks noChangeAspect="1"/>
          </p:cNvPicPr>
          <p:nvPr/>
        </p:nvPicPr>
        <p:blipFill>
          <a:blip r:embed="rId4"/>
          <a:stretch>
            <a:fillRect/>
          </a:stretch>
        </p:blipFill>
        <p:spPr>
          <a:xfrm>
            <a:off x="1290972" y="1306402"/>
            <a:ext cx="6381750" cy="1800225"/>
          </a:xfrm>
          <a:prstGeom prst="rect">
            <a:avLst/>
          </a:prstGeom>
        </p:spPr>
      </p:pic>
    </p:spTree>
    <p:extLst>
      <p:ext uri="{BB962C8B-B14F-4D97-AF65-F5344CB8AC3E}">
        <p14:creationId xmlns:p14="http://schemas.microsoft.com/office/powerpoint/2010/main" val="2245929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51670" y="1307763"/>
            <a:ext cx="8649048" cy="5486117"/>
          </a:xfrm>
          <a:prstGeom prst="rect">
            <a:avLst/>
          </a:prstGeom>
        </p:spPr>
        <p:txBody>
          <a:bodyPr wrap="square">
            <a:spAutoFit/>
          </a:bodyPr>
          <a:lstStyle/>
          <a:p>
            <a:pPr marL="342900" indent="-342900">
              <a:buFont typeface="Wingdings" panose="05000000000000000000" pitchFamily="2" charset="2"/>
              <a:buChar char="§"/>
            </a:pPr>
            <a:r>
              <a:rPr lang="en-US" sz="2400" b="1" u="sng" dirty="0" smtClean="0">
                <a:solidFill>
                  <a:schemeClr val="accent2"/>
                </a:solidFill>
                <a:latin typeface="Calibri" panose="020F0502020204030204" pitchFamily="34" charset="0"/>
              </a:rPr>
              <a:t>Structure</a:t>
            </a:r>
            <a:r>
              <a:rPr lang="en-US" sz="2000" dirty="0" smtClean="0">
                <a:solidFill>
                  <a:schemeClr val="accent2"/>
                </a:solidFill>
                <a:latin typeface="Calibri" panose="020F0502020204030204" pitchFamily="34" charset="0"/>
              </a:rPr>
              <a:t>:</a:t>
            </a:r>
          </a:p>
          <a:p>
            <a:pPr marL="628650" lvl="1" indent="-268288">
              <a:spcBef>
                <a:spcPts val="400"/>
              </a:spcBef>
              <a:spcAft>
                <a:spcPts val="300"/>
              </a:spcAft>
              <a:buFont typeface="Arial" panose="020B0604020202020204" pitchFamily="34" charset="0"/>
              <a:buChar char="•"/>
            </a:pPr>
            <a:r>
              <a:rPr lang="nl-NL" sz="2000" dirty="0">
                <a:solidFill>
                  <a:schemeClr val="accent2"/>
                </a:solidFill>
                <a:latin typeface="Calibri" panose="020F0502020204030204" pitchFamily="34" charset="0"/>
              </a:rPr>
              <a:t>Section 1: Introduction</a:t>
            </a:r>
          </a:p>
          <a:p>
            <a:pPr marL="628650" lvl="1" indent="-268288">
              <a:spcBef>
                <a:spcPts val="400"/>
              </a:spcBef>
              <a:spcAft>
                <a:spcPts val="300"/>
              </a:spcAft>
              <a:buFont typeface="Arial" panose="020B0604020202020204" pitchFamily="34" charset="0"/>
              <a:buChar char="•"/>
            </a:pPr>
            <a:r>
              <a:rPr lang="nl-NL" sz="2000" dirty="0" smtClean="0">
                <a:solidFill>
                  <a:schemeClr val="accent2"/>
                </a:solidFill>
                <a:latin typeface="Calibri" panose="020F0502020204030204" pitchFamily="34" charset="0"/>
              </a:rPr>
              <a:t>Section 2</a:t>
            </a:r>
            <a:r>
              <a:rPr lang="nl-NL" sz="2000" dirty="0">
                <a:solidFill>
                  <a:schemeClr val="accent2"/>
                </a:solidFill>
                <a:latin typeface="Calibri" panose="020F0502020204030204" pitchFamily="34" charset="0"/>
              </a:rPr>
              <a:t>: A step-by-step approach to innovation procurement (PCP&amp;PPI)</a:t>
            </a:r>
          </a:p>
          <a:p>
            <a:pPr marL="628650" lvl="1" indent="-268288">
              <a:spcBef>
                <a:spcPts val="400"/>
              </a:spcBef>
              <a:spcAft>
                <a:spcPts val="300"/>
              </a:spcAft>
              <a:buFont typeface="Arial" panose="020B0604020202020204" pitchFamily="34" charset="0"/>
              <a:buChar char="•"/>
            </a:pPr>
            <a:r>
              <a:rPr lang="nl-NL" sz="2000" dirty="0">
                <a:solidFill>
                  <a:schemeClr val="accent2"/>
                </a:solidFill>
                <a:latin typeface="Calibri" panose="020F0502020204030204" pitchFamily="34" charset="0"/>
              </a:rPr>
              <a:t>Section 3: Joint </a:t>
            </a:r>
            <a:r>
              <a:rPr lang="nl-NL" sz="2000" dirty="0" err="1" smtClean="0">
                <a:solidFill>
                  <a:schemeClr val="accent2"/>
                </a:solidFill>
                <a:latin typeface="Calibri" panose="020F0502020204030204" pitchFamily="34" charset="0"/>
              </a:rPr>
              <a:t>procurement</a:t>
            </a:r>
            <a:endParaRPr lang="nl-NL" sz="2000" dirty="0" smtClean="0">
              <a:solidFill>
                <a:schemeClr val="accent2"/>
              </a:solidFill>
              <a:latin typeface="Calibri" panose="020F0502020204030204" pitchFamily="34" charset="0"/>
            </a:endParaRPr>
          </a:p>
          <a:p>
            <a:pPr lvl="1" algn="just">
              <a:spcBef>
                <a:spcPts val="400"/>
              </a:spcBef>
              <a:spcAft>
                <a:spcPts val="300"/>
              </a:spcAft>
            </a:pPr>
            <a:endParaRPr lang="nl-NL" sz="1100" dirty="0">
              <a:solidFill>
                <a:schemeClr val="accent2"/>
              </a:solidFill>
              <a:latin typeface="Calibri" panose="020F0502020204030204" pitchFamily="34" charset="0"/>
            </a:endParaRPr>
          </a:p>
          <a:p>
            <a:pPr marL="342900" lvl="0" indent="-342900" algn="just">
              <a:spcBef>
                <a:spcPts val="400"/>
              </a:spcBef>
              <a:spcAft>
                <a:spcPts val="300"/>
              </a:spcAft>
              <a:buFont typeface="Wingdings" panose="05000000000000000000" pitchFamily="2" charset="2"/>
              <a:buChar char=""/>
            </a:pPr>
            <a:r>
              <a:rPr lang="en-GB" sz="2400" b="1" u="sng" dirty="0">
                <a:solidFill>
                  <a:schemeClr val="accent2"/>
                </a:solidFill>
                <a:latin typeface="Calibri" panose="020F0502020204030204" pitchFamily="34" charset="0"/>
              </a:rPr>
              <a:t>Objectives</a:t>
            </a:r>
            <a:r>
              <a:rPr lang="en-GB" sz="2000" dirty="0">
                <a:solidFill>
                  <a:schemeClr val="accent2"/>
                </a:solidFill>
                <a:latin typeface="Calibri" panose="020F0502020204030204" pitchFamily="34" charset="0"/>
              </a:rPr>
              <a:t>:</a:t>
            </a:r>
          </a:p>
          <a:p>
            <a:pPr marL="628650" lvl="1" indent="-268288">
              <a:spcBef>
                <a:spcPts val="400"/>
              </a:spcBef>
              <a:spcAft>
                <a:spcPts val="300"/>
              </a:spcAft>
              <a:buFont typeface="Arial" panose="020B0604020202020204" pitchFamily="34" charset="0"/>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clarify the main legal provisions to consider in a PCP or PPI;</a:t>
            </a:r>
          </a:p>
          <a:p>
            <a:pPr marL="628650" lvl="1" indent="-268288">
              <a:spcBef>
                <a:spcPts val="400"/>
              </a:spcBef>
              <a:spcAft>
                <a:spcPts val="300"/>
              </a:spcAft>
              <a:buFont typeface="Arial" panose="020B0604020202020204" pitchFamily="34" charset="0"/>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explain why it is paramount to comply with the applicable legal provisions; </a:t>
            </a:r>
          </a:p>
          <a:p>
            <a:pPr marL="628650" lvl="1" indent="-268288">
              <a:spcBef>
                <a:spcPts val="400"/>
              </a:spcBef>
              <a:spcAft>
                <a:spcPts val="300"/>
              </a:spcAft>
              <a:buFont typeface="Arial" panose="020B0604020202020204" pitchFamily="34" charset="0"/>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list the legal instruments available to capitalize on the potential of innovative solutions to modernize public services; </a:t>
            </a:r>
          </a:p>
          <a:p>
            <a:pPr marL="628650" lvl="1" indent="-268288">
              <a:spcBef>
                <a:spcPts val="400"/>
              </a:spcBef>
              <a:spcAft>
                <a:spcPts val="300"/>
              </a:spcAft>
              <a:buFont typeface="Arial" panose="020B0604020202020204" pitchFamily="34" charset="0"/>
              <a:buChar char="•"/>
            </a:pPr>
            <a:r>
              <a:rPr lang="en-US" sz="2000" dirty="0" smtClean="0">
                <a:solidFill>
                  <a:schemeClr val="accent2"/>
                </a:solidFill>
                <a:latin typeface="Calibri" panose="020F0502020204030204" pitchFamily="34" charset="0"/>
              </a:rPr>
              <a:t>To </a:t>
            </a:r>
            <a:r>
              <a:rPr lang="en-US" sz="2000" dirty="0">
                <a:solidFill>
                  <a:schemeClr val="accent2"/>
                </a:solidFill>
                <a:latin typeface="Calibri" panose="020F0502020204030204" pitchFamily="34" charset="0"/>
              </a:rPr>
              <a:t>provide examples on how to formulate </a:t>
            </a:r>
            <a:r>
              <a:rPr lang="en-US" sz="2000" dirty="0" smtClean="0">
                <a:solidFill>
                  <a:schemeClr val="accent2"/>
                </a:solidFill>
                <a:latin typeface="Calibri" panose="020F0502020204030204" pitchFamily="34" charset="0"/>
              </a:rPr>
              <a:t>procurement </a:t>
            </a:r>
            <a:br>
              <a:rPr lang="en-US" sz="2000" dirty="0" smtClean="0">
                <a:solidFill>
                  <a:schemeClr val="accent2"/>
                </a:solidFill>
                <a:latin typeface="Calibri" panose="020F0502020204030204" pitchFamily="34" charset="0"/>
              </a:rPr>
            </a:br>
            <a:r>
              <a:rPr lang="en-US" sz="2000" dirty="0" smtClean="0">
                <a:solidFill>
                  <a:schemeClr val="accent2"/>
                </a:solidFill>
                <a:latin typeface="Calibri" panose="020F0502020204030204" pitchFamily="34" charset="0"/>
              </a:rPr>
              <a:t>documents in </a:t>
            </a:r>
            <a:r>
              <a:rPr lang="en-US" sz="2000" dirty="0">
                <a:solidFill>
                  <a:schemeClr val="accent2"/>
                </a:solidFill>
                <a:latin typeface="Calibri" panose="020F0502020204030204" pitchFamily="34" charset="0"/>
              </a:rPr>
              <a:t>compliance with the applicable legal provisions.</a:t>
            </a:r>
          </a:p>
          <a:p>
            <a:pPr marL="742950" lvl="1" indent="-285750">
              <a:buFont typeface="Arial" panose="020B0604020202020204" pitchFamily="34" charset="0"/>
              <a:buChar char="•"/>
            </a:pPr>
            <a:endParaRPr lang="nl-NL"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spTree>
    <p:extLst>
      <p:ext uri="{BB962C8B-B14F-4D97-AF65-F5344CB8AC3E}">
        <p14:creationId xmlns:p14="http://schemas.microsoft.com/office/powerpoint/2010/main" val="8819058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78073" y="1367958"/>
            <a:ext cx="8347311" cy="4154984"/>
          </a:xfrm>
          <a:prstGeom prst="rect">
            <a:avLst/>
          </a:prstGeom>
        </p:spPr>
        <p:txBody>
          <a:bodyPr wrap="square">
            <a:spAutoFit/>
          </a:bodyPr>
          <a:lstStyle/>
          <a:p>
            <a:pPr marL="342900" indent="-342900">
              <a:buFont typeface="Wingdings" panose="05000000000000000000" pitchFamily="2" charset="2"/>
              <a:buChar char="§"/>
            </a:pPr>
            <a:r>
              <a:rPr lang="en-US" sz="2400" b="1" u="sng" dirty="0" smtClean="0">
                <a:solidFill>
                  <a:schemeClr val="accent2"/>
                </a:solidFill>
                <a:latin typeface="Calibri" panose="020F0502020204030204" pitchFamily="34" charset="0"/>
              </a:rPr>
              <a:t>Important issues clarified by Module 3</a:t>
            </a:r>
            <a:r>
              <a:rPr lang="en-US" sz="2400" dirty="0" smtClean="0">
                <a:solidFill>
                  <a:schemeClr val="accent2"/>
                </a:solidFill>
                <a:latin typeface="Calibri" panose="020F0502020204030204" pitchFamily="34" charset="0"/>
              </a:rPr>
              <a:t>:</a:t>
            </a:r>
          </a:p>
          <a:p>
            <a:pPr marL="285750"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marL="896938" lvl="1" indent="-268288">
              <a:buFont typeface="Arial" panose="020B0604020202020204" pitchFamily="34" charset="0"/>
              <a:buChar char="•"/>
            </a:pPr>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draft the documentation for a PCP and/or a PPI procurement in compliance with the applicable legal provisions, covering the activities before and during the procurement procedure up to the award of the procurement contract(s</a:t>
            </a:r>
            <a:r>
              <a:rPr lang="en-US" sz="2000" dirty="0" smtClean="0">
                <a:solidFill>
                  <a:schemeClr val="accent2"/>
                </a:solidFill>
                <a:latin typeface="Calibri" panose="020F0502020204030204" pitchFamily="34" charset="0"/>
              </a:rPr>
              <a:t>);</a:t>
            </a:r>
          </a:p>
          <a:p>
            <a:pPr marL="742950" lvl="1" indent="-285750">
              <a:buFont typeface="Arial" panose="020B0604020202020204" pitchFamily="34" charset="0"/>
              <a:buChar char="•"/>
            </a:pPr>
            <a:endParaRPr lang="en-US" sz="2000" dirty="0">
              <a:solidFill>
                <a:schemeClr val="accent2"/>
              </a:solidFill>
              <a:latin typeface="Calibri" panose="020F0502020204030204" pitchFamily="34" charset="0"/>
            </a:endParaRPr>
          </a:p>
          <a:p>
            <a:pPr lvl="2"/>
            <a:r>
              <a:rPr lang="en-US" sz="2000" dirty="0" smtClean="0">
                <a:solidFill>
                  <a:schemeClr val="accent2"/>
                </a:solidFill>
                <a:latin typeface="Calibri" panose="020F0502020204030204" pitchFamily="34" charset="0"/>
              </a:rPr>
              <a:t>How </a:t>
            </a:r>
            <a:r>
              <a:rPr lang="en-US" sz="2000" dirty="0">
                <a:solidFill>
                  <a:schemeClr val="accent2"/>
                </a:solidFill>
                <a:latin typeface="Calibri" panose="020F0502020204030204" pitchFamily="34" charset="0"/>
              </a:rPr>
              <a:t>to enforce the PCP/PPI contract in compliance with the applicable legal </a:t>
            </a:r>
            <a:r>
              <a:rPr lang="en-US" sz="2000" dirty="0" smtClean="0">
                <a:solidFill>
                  <a:schemeClr val="accent2"/>
                </a:solidFill>
                <a:latin typeface="Calibri" panose="020F0502020204030204" pitchFamily="34" charset="0"/>
              </a:rPr>
              <a:t>provisions; and</a:t>
            </a:r>
          </a:p>
          <a:p>
            <a:pPr marL="742950" lvl="1" indent="-285750">
              <a:buFont typeface="Arial" panose="020B0604020202020204" pitchFamily="34" charset="0"/>
              <a:buChar char="•"/>
            </a:pPr>
            <a:endParaRPr lang="en-US" sz="2000" dirty="0" smtClean="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lvl="1"/>
            <a:r>
              <a:rPr lang="en-US" sz="2000" dirty="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 	How </a:t>
            </a:r>
            <a:r>
              <a:rPr lang="en-US" sz="2000" dirty="0">
                <a:solidFill>
                  <a:schemeClr val="accent2"/>
                </a:solidFill>
                <a:latin typeface="Calibri" panose="020F0502020204030204" pitchFamily="34" charset="0"/>
              </a:rPr>
              <a:t>to implement joint procurement models in compliance with the </a:t>
            </a:r>
            <a:r>
              <a:rPr lang="en-US" sz="2000" dirty="0" smtClean="0">
                <a:solidFill>
                  <a:schemeClr val="accent2"/>
                </a:solidFill>
                <a:latin typeface="Calibri" panose="020F0502020204030204" pitchFamily="34" charset="0"/>
              </a:rPr>
              <a:t>	applicable </a:t>
            </a:r>
            <a:r>
              <a:rPr lang="en-US" sz="2000" dirty="0">
                <a:solidFill>
                  <a:schemeClr val="accent2"/>
                </a:solidFill>
                <a:latin typeface="Calibri" panose="020F0502020204030204" pitchFamily="34" charset="0"/>
              </a:rPr>
              <a:t>legal provisions.</a:t>
            </a:r>
            <a:endParaRPr lang="nl-NL" sz="2000" dirty="0" smtClean="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18" y="2063016"/>
            <a:ext cx="800100" cy="830309"/>
          </a:xfrm>
          <a:prstGeom prst="rect">
            <a:avLst/>
          </a:prstGeom>
        </p:spPr>
      </p:pic>
      <p:pic>
        <p:nvPicPr>
          <p:cNvPr id="3" name="Picture 2"/>
          <p:cNvPicPr>
            <a:picLocks noChangeAspect="1"/>
          </p:cNvPicPr>
          <p:nvPr/>
        </p:nvPicPr>
        <p:blipFill>
          <a:blip r:embed="rId5"/>
          <a:stretch>
            <a:fillRect/>
          </a:stretch>
        </p:blipFill>
        <p:spPr>
          <a:xfrm>
            <a:off x="256521" y="3588383"/>
            <a:ext cx="798645" cy="835224"/>
          </a:xfrm>
          <a:prstGeom prst="rect">
            <a:avLst/>
          </a:prstGeom>
        </p:spPr>
      </p:pic>
      <p:pic>
        <p:nvPicPr>
          <p:cNvPr id="5" name="Picture 4"/>
          <p:cNvPicPr>
            <a:picLocks noChangeAspect="1"/>
          </p:cNvPicPr>
          <p:nvPr/>
        </p:nvPicPr>
        <p:blipFill>
          <a:blip r:embed="rId5"/>
          <a:stretch>
            <a:fillRect/>
          </a:stretch>
        </p:blipFill>
        <p:spPr>
          <a:xfrm>
            <a:off x="341488" y="4696138"/>
            <a:ext cx="798645" cy="835224"/>
          </a:xfrm>
          <a:prstGeom prst="rect">
            <a:avLst/>
          </a:prstGeom>
        </p:spPr>
      </p:pic>
    </p:spTree>
    <p:extLst>
      <p:ext uri="{BB962C8B-B14F-4D97-AF65-F5344CB8AC3E}">
        <p14:creationId xmlns:p14="http://schemas.microsoft.com/office/powerpoint/2010/main" val="24539090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522785" y="1213412"/>
            <a:ext cx="8117876" cy="5201424"/>
          </a:xfrm>
          <a:prstGeom prst="rect">
            <a:avLst/>
          </a:prstGeom>
        </p:spPr>
        <p:txBody>
          <a:bodyPr wrap="square">
            <a:spAutoFit/>
          </a:bodyPr>
          <a:lstStyle/>
          <a:p>
            <a:pPr lvl="1"/>
            <a:r>
              <a:rPr lang="nl-NL" sz="2000" dirty="0" smtClean="0">
                <a:solidFill>
                  <a:schemeClr val="accent2"/>
                </a:solidFill>
                <a:latin typeface="Calibri" panose="020F0502020204030204" pitchFamily="34" charset="0"/>
                <a:sym typeface="Wingdings" panose="05000000000000000000" pitchFamily="2" charset="2"/>
              </a:rPr>
              <a:t> </a:t>
            </a:r>
            <a:r>
              <a:rPr lang="nl-NL" sz="2000" dirty="0" smtClean="0">
                <a:solidFill>
                  <a:schemeClr val="accent2"/>
                </a:solidFill>
                <a:latin typeface="Calibri" panose="020F0502020204030204" pitchFamily="34" charset="0"/>
              </a:rPr>
              <a:t>Same </a:t>
            </a:r>
            <a:r>
              <a:rPr lang="nl-NL" sz="2000" dirty="0" smtClean="0">
                <a:solidFill>
                  <a:schemeClr val="accent2"/>
                </a:solidFill>
                <a:latin typeface="Calibri" panose="020F0502020204030204" pitchFamily="34" charset="0"/>
              </a:rPr>
              <a:t>as Module 2</a:t>
            </a:r>
            <a:endParaRPr lang="en-US" sz="2000" dirty="0" smtClean="0">
              <a:solidFill>
                <a:schemeClr val="accent2"/>
              </a:solidFill>
              <a:latin typeface="Calibri" panose="020F0502020204030204" pitchFamily="34" charset="0"/>
            </a:endParaRPr>
          </a:p>
          <a:p>
            <a:pPr lvl="1">
              <a:tabLst>
                <a:tab pos="720725" algn="l"/>
              </a:tabLst>
            </a:pPr>
            <a:r>
              <a:rPr lang="en-US" sz="2000" dirty="0" smtClean="0">
                <a:solidFill>
                  <a:schemeClr val="accent2"/>
                </a:solidFill>
                <a:latin typeface="Calibri" panose="020F0502020204030204" pitchFamily="34" charset="0"/>
              </a:rPr>
              <a:t>Covers </a:t>
            </a:r>
            <a:r>
              <a:rPr lang="en-US" sz="2000" dirty="0" smtClean="0">
                <a:solidFill>
                  <a:schemeClr val="accent2"/>
                </a:solidFill>
                <a:latin typeface="Calibri" panose="020F0502020204030204" pitchFamily="34" charset="0"/>
              </a:rPr>
              <a:t>all the phases in a procurement process, namely the steps required in the “</a:t>
            </a:r>
            <a:r>
              <a:rPr lang="en-US" sz="2000" b="1" dirty="0" smtClean="0">
                <a:solidFill>
                  <a:schemeClr val="accent2"/>
                </a:solidFill>
                <a:latin typeface="Calibri" panose="020F0502020204030204" pitchFamily="34" charset="0"/>
              </a:rPr>
              <a:t>before procurement</a:t>
            </a:r>
            <a:r>
              <a:rPr lang="en-US" sz="2000" dirty="0" smtClean="0">
                <a:solidFill>
                  <a:schemeClr val="accent2"/>
                </a:solidFill>
                <a:latin typeface="Calibri" panose="020F0502020204030204" pitchFamily="34" charset="0"/>
              </a:rPr>
              <a:t>”, “</a:t>
            </a:r>
            <a:r>
              <a:rPr lang="en-US" sz="2000" b="1" dirty="0" smtClean="0">
                <a:solidFill>
                  <a:schemeClr val="accent2"/>
                </a:solidFill>
                <a:latin typeface="Calibri" panose="020F0502020204030204" pitchFamily="34" charset="0"/>
              </a:rPr>
              <a:t>during procurement</a:t>
            </a:r>
            <a:r>
              <a:rPr lang="en-US" sz="2000" dirty="0" smtClean="0">
                <a:solidFill>
                  <a:schemeClr val="accent2"/>
                </a:solidFill>
                <a:latin typeface="Calibri" panose="020F0502020204030204" pitchFamily="34" charset="0"/>
              </a:rPr>
              <a:t>” and </a:t>
            </a:r>
            <a:r>
              <a:rPr lang="en-US" sz="2000" dirty="0" smtClean="0">
                <a:solidFill>
                  <a:schemeClr val="accent2"/>
                </a:solidFill>
                <a:latin typeface="Calibri" panose="020F0502020204030204" pitchFamily="34" charset="0"/>
              </a:rPr>
              <a:t/>
            </a:r>
            <a:br>
              <a:rPr lang="en-US" sz="2000" dirty="0" smtClean="0">
                <a:solidFill>
                  <a:schemeClr val="accent2"/>
                </a:solidFill>
                <a:latin typeface="Calibri" panose="020F0502020204030204" pitchFamily="34" charset="0"/>
              </a:rPr>
            </a:br>
            <a:r>
              <a:rPr lang="en-US" sz="2000" dirty="0" smtClean="0">
                <a:solidFill>
                  <a:schemeClr val="accent2"/>
                </a:solidFill>
                <a:latin typeface="Calibri" panose="020F0502020204030204" pitchFamily="34" charset="0"/>
              </a:rPr>
              <a:t>“</a:t>
            </a:r>
            <a:r>
              <a:rPr lang="en-US" sz="2000" b="1" dirty="0" smtClean="0">
                <a:solidFill>
                  <a:schemeClr val="accent2"/>
                </a:solidFill>
                <a:latin typeface="Calibri" panose="020F0502020204030204" pitchFamily="34" charset="0"/>
              </a:rPr>
              <a:t>after procurement</a:t>
            </a:r>
            <a:r>
              <a:rPr lang="en-US" sz="2000" dirty="0" smtClean="0">
                <a:solidFill>
                  <a:schemeClr val="accent2"/>
                </a:solidFill>
                <a:latin typeface="Calibri" panose="020F0502020204030204" pitchFamily="34" charset="0"/>
              </a:rPr>
              <a:t>” stages and explains how to legally address </a:t>
            </a:r>
            <a:r>
              <a:rPr lang="en-US" sz="2000" dirty="0" smtClean="0">
                <a:solidFill>
                  <a:schemeClr val="accent2"/>
                </a:solidFill>
                <a:latin typeface="Calibri" panose="020F0502020204030204" pitchFamily="34" charset="0"/>
              </a:rPr>
              <a:t/>
            </a:r>
            <a:br>
              <a:rPr lang="en-US" sz="2000" dirty="0" smtClean="0">
                <a:solidFill>
                  <a:schemeClr val="accent2"/>
                </a:solidFill>
                <a:latin typeface="Calibri" panose="020F0502020204030204" pitchFamily="34" charset="0"/>
              </a:rPr>
            </a:br>
            <a:r>
              <a:rPr lang="en-US" sz="2000" dirty="0" smtClean="0">
                <a:solidFill>
                  <a:schemeClr val="accent2"/>
                </a:solidFill>
                <a:latin typeface="Calibri" panose="020F0502020204030204" pitchFamily="34" charset="0"/>
              </a:rPr>
              <a:t>each </a:t>
            </a:r>
            <a:r>
              <a:rPr lang="en-US" sz="2000" dirty="0" smtClean="0">
                <a:solidFill>
                  <a:schemeClr val="accent2"/>
                </a:solidFill>
                <a:latin typeface="Calibri" panose="020F0502020204030204" pitchFamily="34" charset="0"/>
              </a:rPr>
              <a:t>step:</a:t>
            </a:r>
            <a:endParaRPr lang="en-US" sz="1200" dirty="0" smtClean="0">
              <a:solidFill>
                <a:schemeClr val="accent2"/>
              </a:solidFill>
              <a:latin typeface="Calibri" panose="020F0502020204030204" pitchFamily="34" charset="0"/>
            </a:endParaRPr>
          </a:p>
          <a:p>
            <a:pPr lvl="1">
              <a:tabLst>
                <a:tab pos="720725" algn="l"/>
              </a:tabLst>
            </a:pPr>
            <a:endParaRPr lang="en-US" sz="1200" dirty="0" smtClean="0">
              <a:solidFill>
                <a:schemeClr val="accent2"/>
              </a:solidFill>
              <a:latin typeface="Calibri" panose="020F0502020204030204" pitchFamily="34" charset="0"/>
            </a:endParaRP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Needs </a:t>
            </a:r>
            <a:r>
              <a:rPr lang="en-US" sz="2000" dirty="0">
                <a:solidFill>
                  <a:schemeClr val="accent2"/>
                </a:solidFill>
                <a:latin typeface="Calibri" panose="020F0502020204030204" pitchFamily="34" charset="0"/>
              </a:rPr>
              <a:t>identification and assessment; </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Prior </a:t>
            </a:r>
            <a:r>
              <a:rPr lang="en-US" sz="2000" dirty="0">
                <a:solidFill>
                  <a:schemeClr val="accent2"/>
                </a:solidFill>
                <a:latin typeface="Calibri" panose="020F0502020204030204" pitchFamily="34" charset="0"/>
              </a:rPr>
              <a:t>art analysis and IPR search</a:t>
            </a:r>
            <a:r>
              <a:rPr lang="en-US" sz="2000" dirty="0" smtClean="0">
                <a:solidFill>
                  <a:schemeClr val="accent2"/>
                </a:solidFill>
                <a:latin typeface="Calibri" panose="020F0502020204030204" pitchFamily="34" charset="0"/>
              </a:rPr>
              <a:t>;</a:t>
            </a:r>
          </a:p>
          <a:p>
            <a:pPr marL="720725" lvl="2" indent="-276225">
              <a:buFont typeface="Arial" panose="020B0604020202020204" pitchFamily="34" charset="0"/>
              <a:buChar char="•"/>
            </a:pPr>
            <a:r>
              <a:rPr lang="en-US" sz="2000" dirty="0">
                <a:solidFill>
                  <a:schemeClr val="accent2"/>
                </a:solidFill>
                <a:latin typeface="Calibri" panose="020F0502020204030204" pitchFamily="34" charset="0"/>
              </a:rPr>
              <a:t>Analysis of the regulatory, certification, </a:t>
            </a:r>
            <a:r>
              <a:rPr lang="en-US" sz="2000" dirty="0" smtClean="0">
                <a:solidFill>
                  <a:schemeClr val="accent2"/>
                </a:solidFill>
                <a:latin typeface="Calibri" panose="020F0502020204030204" pitchFamily="34" charset="0"/>
              </a:rPr>
              <a:t>standardization </a:t>
            </a:r>
            <a:r>
              <a:rPr lang="en-US" sz="2000" dirty="0">
                <a:solidFill>
                  <a:schemeClr val="accent2"/>
                </a:solidFill>
                <a:latin typeface="Calibri" panose="020F0502020204030204" pitchFamily="34" charset="0"/>
              </a:rPr>
              <a:t>environment;</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a business-case;</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Open </a:t>
            </a:r>
            <a:r>
              <a:rPr lang="en-US" sz="2000" dirty="0">
                <a:solidFill>
                  <a:schemeClr val="accent2"/>
                </a:solidFill>
                <a:latin typeface="Calibri" panose="020F0502020204030204" pitchFamily="34" charset="0"/>
              </a:rPr>
              <a:t>market consultation;</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IPR </a:t>
            </a:r>
            <a:r>
              <a:rPr lang="en-US" sz="2000" dirty="0">
                <a:solidFill>
                  <a:schemeClr val="accent2"/>
                </a:solidFill>
                <a:latin typeface="Calibri" panose="020F0502020204030204" pitchFamily="34" charset="0"/>
              </a:rPr>
              <a:t>and confidentiality strategies and setting the link to standardization;</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Drafting </a:t>
            </a:r>
            <a:r>
              <a:rPr lang="en-US" sz="2000" dirty="0">
                <a:solidFill>
                  <a:schemeClr val="accent2"/>
                </a:solidFill>
                <a:latin typeface="Calibri" panose="020F0502020204030204" pitchFamily="34" charset="0"/>
              </a:rPr>
              <a:t>the tender documentation;</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Conducting </a:t>
            </a:r>
            <a:r>
              <a:rPr lang="en-US" sz="2000" dirty="0">
                <a:solidFill>
                  <a:schemeClr val="accent2"/>
                </a:solidFill>
                <a:latin typeface="Calibri" panose="020F0502020204030204" pitchFamily="34" charset="0"/>
              </a:rPr>
              <a:t>the procedure;</a:t>
            </a:r>
          </a:p>
          <a:p>
            <a:pPr marL="720725" lvl="2" indent="-276225">
              <a:buFont typeface="Arial" panose="020B0604020202020204" pitchFamily="34" charset="0"/>
              <a:buChar char="•"/>
            </a:pPr>
            <a:r>
              <a:rPr lang="en-US" sz="2000" dirty="0" smtClean="0">
                <a:solidFill>
                  <a:schemeClr val="accent2"/>
                </a:solidFill>
                <a:latin typeface="Calibri" panose="020F0502020204030204" pitchFamily="34" charset="0"/>
              </a:rPr>
              <a:t>Monitoring </a:t>
            </a:r>
            <a:r>
              <a:rPr lang="en-US" sz="2000" dirty="0">
                <a:solidFill>
                  <a:schemeClr val="accent2"/>
                </a:solidFill>
                <a:latin typeface="Calibri" panose="020F0502020204030204" pitchFamily="34" charset="0"/>
              </a:rPr>
              <a:t>and evaluating the contract </a:t>
            </a:r>
            <a:r>
              <a:rPr lang="en-US" sz="2000" dirty="0" smtClean="0">
                <a:solidFill>
                  <a:schemeClr val="accent2"/>
                </a:solidFill>
                <a:latin typeface="Calibri" panose="020F0502020204030204" pitchFamily="34" charset="0"/>
              </a:rPr>
              <a:t>performance;</a:t>
            </a:r>
          </a:p>
          <a:p>
            <a:pPr marL="720725" lvl="2" indent="-276225">
              <a:buFont typeface="Arial" panose="020B0604020202020204" pitchFamily="34" charset="0"/>
              <a:buChar char="•"/>
            </a:pPr>
            <a:r>
              <a:rPr lang="nl-NL" sz="2000" dirty="0" smtClean="0">
                <a:solidFill>
                  <a:schemeClr val="accent2"/>
                </a:solidFill>
                <a:latin typeface="Calibri" panose="020F0502020204030204" pitchFamily="34" charset="0"/>
              </a:rPr>
              <a:t>Managing “after the contract” </a:t>
            </a:r>
            <a:r>
              <a:rPr lang="nl-NL" sz="2000" dirty="0" smtClean="0">
                <a:solidFill>
                  <a:schemeClr val="accent2"/>
                </a:solidFill>
                <a:latin typeface="Calibri" panose="020F0502020204030204" pitchFamily="34" charset="0"/>
              </a:rPr>
              <a:t>issues.</a:t>
            </a:r>
            <a:endParaRPr lang="en-US" sz="2000" dirty="0">
              <a:solidFill>
                <a:schemeClr val="accent2"/>
              </a:solidFill>
              <a:latin typeface="Calibri" panose="020F0502020204030204" pitchFamily="34" charset="0"/>
            </a:endParaRPr>
          </a:p>
        </p:txBody>
      </p:sp>
      <p:sp>
        <p:nvSpPr>
          <p:cNvPr id="6" name="TextBox 9"/>
          <p:cNvSpPr txBox="1"/>
          <p:nvPr/>
        </p:nvSpPr>
        <p:spPr>
          <a:xfrm>
            <a:off x="2026180" y="256670"/>
            <a:ext cx="6024293" cy="646331"/>
          </a:xfrm>
          <a:prstGeom prst="rect">
            <a:avLst/>
          </a:prstGeom>
          <a:noFill/>
        </p:spPr>
        <p:txBody>
          <a:bodyPr wrap="square" rtlCol="0">
            <a:spAutoFit/>
          </a:bodyPr>
          <a:lstStyle/>
          <a:p>
            <a:pPr algn="ctr"/>
            <a:r>
              <a:rPr lang="en-GB" sz="3600" b="1" i="1" dirty="0">
                <a:solidFill>
                  <a:schemeClr val="accent2"/>
                </a:solidFill>
                <a:latin typeface="+mj-lt"/>
              </a:rPr>
              <a:t>eafip </a:t>
            </a:r>
            <a:r>
              <a:rPr lang="en-GB" sz="3600" b="1" dirty="0" smtClean="0">
                <a:solidFill>
                  <a:schemeClr val="accent2"/>
                </a:solidFill>
                <a:latin typeface="+mj-lt"/>
              </a:rPr>
              <a:t>TOOLKIT – MODULE 3</a:t>
            </a:r>
            <a:endParaRPr lang="en-GB" sz="3600" b="1" i="1" dirty="0">
              <a:solidFill>
                <a:schemeClr val="accent2"/>
              </a:solidFill>
              <a:latin typeface="+mj-lt"/>
            </a:endParaRPr>
          </a:p>
        </p:txBody>
      </p:sp>
      <p:pic>
        <p:nvPicPr>
          <p:cNvPr id="2" name="Picture 1"/>
          <p:cNvPicPr>
            <a:picLocks noChangeAspect="1"/>
          </p:cNvPicPr>
          <p:nvPr/>
        </p:nvPicPr>
        <p:blipFill>
          <a:blip r:embed="rId4"/>
          <a:stretch>
            <a:fillRect/>
          </a:stretch>
        </p:blipFill>
        <p:spPr>
          <a:xfrm>
            <a:off x="123462" y="1213412"/>
            <a:ext cx="798645" cy="835224"/>
          </a:xfrm>
          <a:prstGeom prst="rect">
            <a:avLst/>
          </a:prstGeom>
        </p:spPr>
      </p:pic>
    </p:spTree>
    <p:extLst>
      <p:ext uri="{BB962C8B-B14F-4D97-AF65-F5344CB8AC3E}">
        <p14:creationId xmlns:p14="http://schemas.microsoft.com/office/powerpoint/2010/main" val="1419657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985980"/>
          </a:xfrm>
          <a:prstGeom prst="rect">
            <a:avLst/>
          </a:prstGeom>
        </p:spPr>
        <p:txBody>
          <a:bodyPr wrap="square">
            <a:spAutoFit/>
          </a:bodyPr>
          <a:lstStyle/>
          <a:p>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r>
              <a:rPr lang="nl-NL" sz="2400" b="1" dirty="0">
                <a:solidFill>
                  <a:srgbClr val="002060"/>
                </a:solidFill>
              </a:rPr>
              <a:t> </a:t>
            </a:r>
            <a:r>
              <a:rPr lang="nl-NL" sz="2400" b="1" dirty="0" smtClean="0">
                <a:solidFill>
                  <a:srgbClr val="002060"/>
                </a:solidFill>
              </a:rPr>
              <a:t>   </a:t>
            </a:r>
            <a:r>
              <a:rPr lang="nl-NL" sz="2000" b="1" dirty="0" smtClean="0">
                <a:solidFill>
                  <a:srgbClr val="002060"/>
                </a:solidFill>
              </a:rPr>
              <a:t>*</a:t>
            </a:r>
            <a:r>
              <a:rPr lang="nl-NL" sz="2000" b="1" i="1" dirty="0" err="1" smtClean="0">
                <a:solidFill>
                  <a:srgbClr val="002060"/>
                </a:solidFill>
              </a:rPr>
              <a:t>competitiveness</a:t>
            </a:r>
            <a:r>
              <a:rPr lang="nl-NL" sz="2000" b="1" i="1" dirty="0" smtClean="0">
                <a:solidFill>
                  <a:srgbClr val="002060"/>
                </a:solidFill>
              </a:rPr>
              <a:t>         *</a:t>
            </a:r>
            <a:r>
              <a:rPr lang="nl-NL" sz="2000" b="1" i="1" dirty="0" err="1" smtClean="0">
                <a:solidFill>
                  <a:srgbClr val="002060"/>
                </a:solidFill>
              </a:rPr>
              <a:t>scarcity</a:t>
            </a:r>
            <a:r>
              <a:rPr lang="nl-NL" sz="2000" b="1" i="1" dirty="0" smtClean="0">
                <a:solidFill>
                  <a:srgbClr val="002060"/>
                </a:solidFill>
              </a:rPr>
              <a:t> of </a:t>
            </a:r>
            <a:r>
              <a:rPr lang="nl-NL" sz="2000" b="1" i="1" dirty="0" smtClean="0">
                <a:solidFill>
                  <a:srgbClr val="002060"/>
                </a:solidFill>
              </a:rPr>
              <a:t>resources</a:t>
            </a:r>
            <a:r>
              <a:rPr lang="en-US" sz="2000" b="1" i="1" dirty="0" smtClean="0">
                <a:solidFill>
                  <a:srgbClr val="002060"/>
                </a:solidFill>
              </a:rPr>
              <a:t>	*aging population</a:t>
            </a:r>
          </a:p>
          <a:p>
            <a:pPr marL="285750" indent="-285750">
              <a:buFont typeface="Arial" panose="020B0604020202020204" pitchFamily="34" charset="0"/>
              <a:buChar char="•"/>
            </a:pPr>
            <a:endParaRPr lang="en-US" sz="2400" b="1" dirty="0" smtClean="0">
              <a:solidFill>
                <a:srgbClr val="002060"/>
              </a:solidFill>
            </a:endParaRPr>
          </a:p>
          <a:p>
            <a:r>
              <a:rPr lang="en-US" sz="2400" b="1" dirty="0" smtClean="0">
                <a:solidFill>
                  <a:srgbClr val="002060"/>
                </a:solidFill>
              </a:rPr>
              <a:t>CHOICE</a:t>
            </a:r>
            <a:r>
              <a:rPr lang="en-US" dirty="0" smtClean="0">
                <a:solidFill>
                  <a:srgbClr val="002060"/>
                </a:solidFill>
              </a:rPr>
              <a:t>:</a:t>
            </a:r>
          </a:p>
          <a:p>
            <a:pPr marL="360363" lvl="1" indent="-360363">
              <a:buFont typeface="Arial" panose="020B0604020202020204" pitchFamily="34" charset="0"/>
              <a:buChar char="•"/>
              <a:tabLst>
                <a:tab pos="804863" algn="l"/>
              </a:tabLst>
            </a:pPr>
            <a:r>
              <a:rPr lang="en-US" sz="2000" dirty="0" smtClean="0">
                <a:solidFill>
                  <a:srgbClr val="002060"/>
                </a:solidFill>
              </a:rPr>
              <a:t>Regain </a:t>
            </a:r>
            <a:r>
              <a:rPr lang="en-US" sz="2000" dirty="0">
                <a:solidFill>
                  <a:srgbClr val="002060"/>
                </a:solidFill>
              </a:rPr>
              <a:t>competitiveness, boost productivity;</a:t>
            </a:r>
          </a:p>
          <a:p>
            <a:pPr marL="360363" lvl="1" indent="-360363">
              <a:buFont typeface="Arial" panose="020B0604020202020204" pitchFamily="34" charset="0"/>
              <a:buChar char="•"/>
              <a:tabLst>
                <a:tab pos="804863" algn="l"/>
              </a:tabLst>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unemployment </a:t>
            </a:r>
            <a:r>
              <a:rPr lang="en-US" sz="2000" dirty="0">
                <a:solidFill>
                  <a:srgbClr val="002060"/>
                </a:solidFill>
              </a:rPr>
              <a:t>and social distress.</a:t>
            </a:r>
          </a:p>
        </p:txBody>
      </p:sp>
      <p:pic>
        <p:nvPicPr>
          <p:cNvPr id="4" name="Picture 3"/>
          <p:cNvPicPr>
            <a:picLocks noChangeAspect="1"/>
          </p:cNvPicPr>
          <p:nvPr/>
        </p:nvPicPr>
        <p:blipFill>
          <a:blip r:embed="rId4"/>
          <a:stretch>
            <a:fillRect/>
          </a:stretch>
        </p:blipFill>
        <p:spPr>
          <a:xfrm>
            <a:off x="530986" y="2101646"/>
            <a:ext cx="2859272" cy="1786283"/>
          </a:xfrm>
          <a:prstGeom prst="rect">
            <a:avLst/>
          </a:prstGeom>
        </p:spPr>
      </p:pic>
      <p:pic>
        <p:nvPicPr>
          <p:cNvPr id="10" name="Picture 9"/>
          <p:cNvPicPr>
            <a:picLocks noChangeAspect="1"/>
          </p:cNvPicPr>
          <p:nvPr/>
        </p:nvPicPr>
        <p:blipFill>
          <a:blip r:embed="rId5"/>
          <a:stretch>
            <a:fillRect/>
          </a:stretch>
        </p:blipFill>
        <p:spPr>
          <a:xfrm>
            <a:off x="3582735" y="2432778"/>
            <a:ext cx="1719221" cy="1359526"/>
          </a:xfrm>
          <a:prstGeom prst="rect">
            <a:avLst/>
          </a:prstGeom>
        </p:spPr>
      </p:pic>
      <p:pic>
        <p:nvPicPr>
          <p:cNvPr id="11" name="Picture 10"/>
          <p:cNvPicPr>
            <a:picLocks noChangeAspect="1"/>
          </p:cNvPicPr>
          <p:nvPr/>
        </p:nvPicPr>
        <p:blipFill>
          <a:blip r:embed="rId6"/>
          <a:stretch>
            <a:fillRect/>
          </a:stretch>
        </p:blipFill>
        <p:spPr>
          <a:xfrm>
            <a:off x="5353832" y="1969442"/>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254000" y="1746913"/>
            <a:ext cx="8363824" cy="2862322"/>
          </a:xfrm>
          <a:prstGeom prst="rect">
            <a:avLst/>
          </a:prstGeom>
        </p:spPr>
        <p:txBody>
          <a:bodyPr wrap="square">
            <a:spAutoFit/>
          </a:bodyPr>
          <a:lstStyle/>
          <a:p>
            <a:pPr lvl="1"/>
            <a:endParaRPr lang="en-US" sz="2000" dirty="0" smtClean="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			There </a:t>
            </a:r>
            <a:r>
              <a:rPr lang="en-US" sz="2000" dirty="0">
                <a:solidFill>
                  <a:schemeClr val="accent2"/>
                </a:solidFill>
                <a:latin typeface="Calibri" panose="020F0502020204030204" pitchFamily="34" charset="0"/>
              </a:rPr>
              <a:t>is a particularly strong link between </a:t>
            </a:r>
            <a:endParaRPr lang="en-US" sz="2000" dirty="0" smtClean="0">
              <a:solidFill>
                <a:schemeClr val="accent2"/>
              </a:solidFill>
              <a:latin typeface="Calibri" panose="020F0502020204030204" pitchFamily="34" charset="0"/>
            </a:endParaRPr>
          </a:p>
          <a:p>
            <a:pPr lvl="1">
              <a:tabLst>
                <a:tab pos="2776538" algn="l"/>
              </a:tabLst>
            </a:pPr>
            <a:r>
              <a:rPr lang="en-US" sz="2000" dirty="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Module </a:t>
            </a:r>
            <a:r>
              <a:rPr lang="en-US" sz="2000" dirty="0" smtClean="0">
                <a:solidFill>
                  <a:schemeClr val="accent2"/>
                </a:solidFill>
                <a:latin typeface="Calibri" panose="020F0502020204030204" pitchFamily="34" charset="0"/>
              </a:rPr>
              <a:t>	</a:t>
            </a:r>
            <a:r>
              <a:rPr lang="en-US" sz="2000" dirty="0" smtClean="0">
                <a:solidFill>
                  <a:schemeClr val="accent2"/>
                </a:solidFill>
                <a:latin typeface="Calibri" panose="020F0502020204030204" pitchFamily="34" charset="0"/>
              </a:rPr>
              <a:t>3 </a:t>
            </a:r>
            <a:r>
              <a:rPr lang="en-US" sz="2000" dirty="0">
                <a:solidFill>
                  <a:schemeClr val="accent2"/>
                </a:solidFill>
                <a:latin typeface="Calibri" panose="020F0502020204030204" pitchFamily="34" charset="0"/>
              </a:rPr>
              <a:t>and Module </a:t>
            </a:r>
            <a:r>
              <a:rPr lang="en-US" sz="2000" dirty="0" smtClean="0">
                <a:solidFill>
                  <a:schemeClr val="accent2"/>
                </a:solidFill>
                <a:latin typeface="Calibri" panose="020F0502020204030204" pitchFamily="34" charset="0"/>
              </a:rPr>
              <a:t>2:</a:t>
            </a:r>
            <a:endParaRPr lang="en-US" sz="2000" dirty="0">
              <a:solidFill>
                <a:schemeClr val="accent2"/>
              </a:solidFill>
              <a:latin typeface="Calibri" panose="020F0502020204030204" pitchFamily="34" charset="0"/>
            </a:endParaRPr>
          </a:p>
          <a:p>
            <a:pPr marL="742950" lvl="1" indent="-285750">
              <a:buFont typeface="Arial" panose="020B0604020202020204" pitchFamily="34" charset="0"/>
              <a:buChar char="•"/>
            </a:pPr>
            <a:endParaRPr lang="nl-NL" sz="2000" dirty="0" smtClean="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lvl="1"/>
            <a:endParaRPr lang="en-US" sz="2000" dirty="0">
              <a:solidFill>
                <a:schemeClr val="accent2"/>
              </a:solidFill>
              <a:latin typeface="Calibri" panose="020F0502020204030204" pitchFamily="34" charset="0"/>
            </a:endParaRPr>
          </a:p>
          <a:p>
            <a:pPr lvl="1"/>
            <a:r>
              <a:rPr lang="en-US" sz="2000" dirty="0" smtClean="0">
                <a:solidFill>
                  <a:schemeClr val="accent2"/>
                </a:solidFill>
                <a:latin typeface="Calibri" panose="020F0502020204030204" pitchFamily="34" charset="0"/>
              </a:rPr>
              <a:t>Module </a:t>
            </a:r>
            <a:r>
              <a:rPr lang="en-US" sz="2000" dirty="0">
                <a:solidFill>
                  <a:schemeClr val="accent2"/>
                </a:solidFill>
                <a:latin typeface="Calibri" panose="020F0502020204030204" pitchFamily="34" charset="0"/>
              </a:rPr>
              <a:t>2 outlines the steps to be followed in the implementation of PCP and PPI, in full compliance with the legal </a:t>
            </a:r>
            <a:r>
              <a:rPr lang="en-US" sz="2000" dirty="0" smtClean="0">
                <a:solidFill>
                  <a:schemeClr val="accent2"/>
                </a:solidFill>
                <a:latin typeface="Calibri" panose="020F0502020204030204" pitchFamily="34" charset="0"/>
              </a:rPr>
              <a:t>framework detailed in Module </a:t>
            </a:r>
            <a:r>
              <a:rPr lang="en-US" sz="2000" dirty="0" smtClean="0">
                <a:solidFill>
                  <a:schemeClr val="accent2"/>
                </a:solidFill>
                <a:latin typeface="Calibri" panose="020F0502020204030204" pitchFamily="34" charset="0"/>
              </a:rPr>
              <a:t>3. </a:t>
            </a:r>
            <a:endParaRPr lang="en-US" sz="2000" dirty="0" smtClean="0">
              <a:solidFill>
                <a:schemeClr val="accent2"/>
              </a:solidFill>
              <a:latin typeface="Calibri" panose="020F0502020204030204" pitchFamily="34" charset="0"/>
            </a:endParaRPr>
          </a:p>
          <a:p>
            <a:pPr lvl="1"/>
            <a:endParaRPr lang="en-US" sz="2000" dirty="0" smtClean="0">
              <a:solidFill>
                <a:schemeClr val="accent2"/>
              </a:solidFill>
              <a:latin typeface="Calibri" panose="020F0502020204030204" pitchFamily="34" charset="0"/>
            </a:endParaRPr>
          </a:p>
        </p:txBody>
      </p:sp>
      <p:sp>
        <p:nvSpPr>
          <p:cNvPr id="6" name="TextBox 9"/>
          <p:cNvSpPr txBox="1"/>
          <p:nvPr/>
        </p:nvSpPr>
        <p:spPr>
          <a:xfrm>
            <a:off x="329201" y="375447"/>
            <a:ext cx="8243248" cy="615553"/>
          </a:xfrm>
          <a:prstGeom prst="rect">
            <a:avLst/>
          </a:prstGeom>
          <a:noFill/>
        </p:spPr>
        <p:txBody>
          <a:bodyPr wrap="square" rtlCol="0">
            <a:spAutoFit/>
          </a:bodyPr>
          <a:lstStyle/>
          <a:p>
            <a:pPr algn="ctr"/>
            <a:r>
              <a:rPr lang="en-GB" sz="3400" b="1" i="1" dirty="0">
                <a:solidFill>
                  <a:schemeClr val="accent2"/>
                </a:solidFill>
                <a:latin typeface="+mj-lt"/>
              </a:rPr>
              <a:t>eafip </a:t>
            </a:r>
            <a:r>
              <a:rPr lang="en-GB" sz="3400" b="1" dirty="0" smtClean="0">
                <a:solidFill>
                  <a:schemeClr val="accent2"/>
                </a:solidFill>
                <a:latin typeface="+mj-lt"/>
              </a:rPr>
              <a:t>TOOLKIT – MODULE 3 – LINKS</a:t>
            </a:r>
            <a:endParaRPr lang="en-GB" sz="3400" b="1" i="1" dirty="0">
              <a:solidFill>
                <a:schemeClr val="accent2"/>
              </a:solidFill>
              <a:latin typeface="+mj-lt"/>
            </a:endParaRPr>
          </a:p>
        </p:txBody>
      </p:sp>
      <p:pic>
        <p:nvPicPr>
          <p:cNvPr id="3" name="Picture 2"/>
          <p:cNvPicPr>
            <a:picLocks noChangeAspect="1"/>
          </p:cNvPicPr>
          <p:nvPr/>
        </p:nvPicPr>
        <p:blipFill>
          <a:blip r:embed="rId4"/>
          <a:stretch>
            <a:fillRect/>
          </a:stretch>
        </p:blipFill>
        <p:spPr>
          <a:xfrm>
            <a:off x="1031922" y="1883391"/>
            <a:ext cx="1912038" cy="1296537"/>
          </a:xfrm>
          <a:prstGeom prst="rect">
            <a:avLst/>
          </a:prstGeom>
        </p:spPr>
      </p:pic>
    </p:spTree>
    <p:extLst>
      <p:ext uri="{BB962C8B-B14F-4D97-AF65-F5344CB8AC3E}">
        <p14:creationId xmlns:p14="http://schemas.microsoft.com/office/powerpoint/2010/main" val="12236729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5823905" cy="1569660"/>
          </a:xfrm>
          <a:prstGeom prst="rect">
            <a:avLst/>
          </a:prstGeom>
          <a:noFill/>
        </p:spPr>
        <p:txBody>
          <a:bodyPr wrap="square" rtlCol="0">
            <a:spAutoFit/>
          </a:bodyPr>
          <a:lstStyle/>
          <a:p>
            <a:pPr algn="r"/>
            <a:r>
              <a:rPr lang="en-GB" sz="2400" b="1" i="1" dirty="0" smtClean="0">
                <a:solidFill>
                  <a:schemeClr val="accent1">
                    <a:lumMod val="50000"/>
                  </a:schemeClr>
                </a:solidFill>
                <a:latin typeface="Calibri" panose="020F0502020204030204" pitchFamily="34" charset="0"/>
              </a:rPr>
              <a:t>Stephan Corvers</a:t>
            </a:r>
          </a:p>
          <a:p>
            <a:pPr algn="r"/>
            <a:r>
              <a:rPr lang="en-GB" sz="2400" i="1" dirty="0" smtClean="0">
                <a:solidFill>
                  <a:schemeClr val="accent1">
                    <a:lumMod val="50000"/>
                  </a:schemeClr>
                </a:solidFill>
                <a:latin typeface="Calibri" panose="020F0502020204030204" pitchFamily="34" charset="0"/>
              </a:rPr>
              <a:t>Corvers Procurement Services </a:t>
            </a:r>
            <a:r>
              <a:rPr lang="en-GB" sz="2400" i="1" dirty="0" smtClean="0">
                <a:solidFill>
                  <a:schemeClr val="accent1">
                    <a:lumMod val="50000"/>
                  </a:schemeClr>
                </a:solidFill>
                <a:latin typeface="Calibri" panose="020F0502020204030204" pitchFamily="34" charset="0"/>
              </a:rPr>
              <a:t>BV</a:t>
            </a:r>
          </a:p>
          <a:p>
            <a:pPr algn="r"/>
            <a:r>
              <a:rPr lang="en-GB" sz="2400" i="1" dirty="0" smtClean="0">
                <a:solidFill>
                  <a:schemeClr val="accent1">
                    <a:lumMod val="50000"/>
                  </a:schemeClr>
                </a:solidFill>
                <a:latin typeface="Calibri" panose="020F0502020204030204" pitchFamily="34" charset="0"/>
                <a:hlinkClick r:id="rId3"/>
              </a:rPr>
              <a:t>www.corvers.com</a:t>
            </a:r>
            <a:endParaRPr lang="en-GB" sz="2400" i="1" dirty="0" smtClean="0">
              <a:solidFill>
                <a:schemeClr val="accent1">
                  <a:lumMod val="50000"/>
                </a:schemeClr>
              </a:solidFill>
              <a:latin typeface="Calibri" panose="020F0502020204030204" pitchFamily="34" charset="0"/>
            </a:endParaRPr>
          </a:p>
          <a:p>
            <a:pPr algn="r"/>
            <a:r>
              <a:rPr lang="en-GB" sz="2400" i="1" dirty="0" smtClean="0">
                <a:solidFill>
                  <a:schemeClr val="accent1">
                    <a:lumMod val="50000"/>
                  </a:schemeClr>
                </a:solidFill>
                <a:latin typeface="Calibri" panose="020F0502020204030204" pitchFamily="34" charset="0"/>
              </a:rPr>
              <a:t>Email</a:t>
            </a:r>
            <a:r>
              <a:rPr lang="en-GB" sz="2400" i="1" dirty="0" smtClean="0">
                <a:solidFill>
                  <a:schemeClr val="accent1">
                    <a:lumMod val="50000"/>
                  </a:schemeClr>
                </a:solidFill>
                <a:latin typeface="Calibri" panose="020F0502020204030204" pitchFamily="34" charset="0"/>
              </a:rPr>
              <a:t>: </a:t>
            </a:r>
            <a:r>
              <a:rPr lang="en-GB" sz="2400" i="1" dirty="0" smtClean="0">
                <a:solidFill>
                  <a:schemeClr val="accent1">
                    <a:lumMod val="50000"/>
                  </a:schemeClr>
                </a:solidFill>
                <a:latin typeface="Calibri" panose="020F0502020204030204" pitchFamily="34" charset="0"/>
                <a:hlinkClick r:id="rId4"/>
              </a:rPr>
              <a:t>s.corvers@corvers.com</a:t>
            </a:r>
            <a:endParaRPr lang="en-GB" sz="2400" i="1" dirty="0" smtClean="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7"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What is </a:t>
            </a:r>
            <a:r>
              <a:rPr lang="en-GB" sz="3400" b="1" i="1" dirty="0" smtClean="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Why is innovation important?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656746" y="1851290"/>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873457" y="1395824"/>
            <a:ext cx="7253112" cy="3539430"/>
          </a:xfrm>
          <a:prstGeom prst="rect">
            <a:avLst/>
          </a:prstGeom>
        </p:spPr>
        <p:txBody>
          <a:bodyPr wrap="square">
            <a:spAutoFit/>
          </a:bodyPr>
          <a:lstStyle/>
          <a:p>
            <a:pPr lvl="0" algn="ctr"/>
            <a:endParaRPr lang="en-GB" altLang="nl-NL" sz="2800" i="1" dirty="0">
              <a:solidFill>
                <a:srgbClr val="002060"/>
              </a:solidFill>
            </a:endParaRPr>
          </a:p>
          <a:p>
            <a:pPr lvl="0" algn="ctr"/>
            <a:r>
              <a:rPr lang="en-US" altLang="nl-NL" sz="2800" b="1" dirty="0">
                <a:solidFill>
                  <a:srgbClr val="002060"/>
                </a:solidFill>
              </a:rPr>
              <a:t>Europe 2020 Flagship Initiative</a:t>
            </a:r>
          </a:p>
          <a:p>
            <a:pPr lvl="0" algn="ctr"/>
            <a:r>
              <a:rPr lang="en-US" altLang="nl-NL" sz="2800" b="1" dirty="0">
                <a:solidFill>
                  <a:srgbClr val="002060"/>
                </a:solidFill>
              </a:rPr>
              <a:t>Innovation </a:t>
            </a:r>
            <a:r>
              <a:rPr lang="en-US" altLang="nl-NL" sz="2800" b="1" dirty="0" smtClean="0">
                <a:solidFill>
                  <a:srgbClr val="002060"/>
                </a:solidFill>
              </a:rPr>
              <a:t>Union</a:t>
            </a:r>
          </a:p>
          <a:p>
            <a:pPr lvl="0" algn="ctr"/>
            <a:endParaRPr lang="en-GB" altLang="nl-NL" sz="2800" b="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1581</TotalTime>
  <Words>1762</Words>
  <Application>Microsoft Office PowerPoint</Application>
  <PresentationFormat>Diavoorstelling (4:3)</PresentationFormat>
  <Paragraphs>386</Paragraphs>
  <Slides>41</Slides>
  <Notes>41</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41</vt:i4>
      </vt:variant>
    </vt:vector>
  </HeadingPairs>
  <TitlesOfParts>
    <vt:vector size="50" baseType="lpstr">
      <vt:lpstr>Arial</vt:lpstr>
      <vt:lpstr>Calibri</vt:lpstr>
      <vt:lpstr>Calibri Light</vt:lpstr>
      <vt:lpstr>Times New Roman</vt:lpstr>
      <vt:lpstr>Wingdings</vt:lpstr>
      <vt:lpstr>Wingdings 3</vt:lpstr>
      <vt:lpstr>Conception personnalisée</vt:lpstr>
      <vt:lpstr>Facet</vt:lpstr>
      <vt:lpstr>Document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Matty van Sloten</cp:lastModifiedBy>
  <cp:revision>184</cp:revision>
  <cp:lastPrinted>2016-02-08T09:18:47Z</cp:lastPrinted>
  <dcterms:created xsi:type="dcterms:W3CDTF">2015-06-11T10:57:26Z</dcterms:created>
  <dcterms:modified xsi:type="dcterms:W3CDTF">2016-02-08T09:18:55Z</dcterms:modified>
</cp:coreProperties>
</file>